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Track" charset="1" panose="02000000000000000000"/>
      <p:regular r:id="rId14"/>
    </p:embeddedFont>
    <p:embeddedFont>
      <p:font typeface="Poppins" charset="1" panose="00000500000000000000"/>
      <p:regular r:id="rId15"/>
    </p:embeddedFont>
    <p:embeddedFont>
      <p:font typeface="Canva Sans Bold" charset="1" panose="020B0803030501040103"/>
      <p:regular r:id="rId16"/>
    </p:embeddedFont>
    <p:embeddedFont>
      <p:font typeface="Canva Sans" charset="1" panose="020B0503030501040103"/>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jpeg>
</file>

<file path=ppt/media/image19.png>
</file>

<file path=ppt/media/image2.png>
</file>

<file path=ppt/media/image20.svg>
</file>

<file path=ppt/media/image21.jpeg>
</file>

<file path=ppt/media/image22.png>
</file>

<file path=ppt/media/image23.png>
</file>

<file path=ppt/media/image24.svg>
</file>

<file path=ppt/media/image25.svg>
</file>

<file path=ppt/media/image26.png>
</file>

<file path=ppt/media/image27.jpeg>
</file>

<file path=ppt/media/image28.svg>
</file>

<file path=ppt/media/image29.svg>
</file>

<file path=ppt/media/image3.svg>
</file>

<file path=ppt/media/image30.jpeg>
</file>

<file path=ppt/media/image31.png>
</file>

<file path=ppt/media/image32.sv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8.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6.png" Type="http://schemas.openxmlformats.org/officeDocument/2006/relationships/image"/><Relationship Id="rId11" Target="../media/image27.jpeg" Type="http://schemas.openxmlformats.org/officeDocument/2006/relationships/image"/><Relationship Id="rId12" Target="../media/image28.svg" Type="http://schemas.openxmlformats.org/officeDocument/2006/relationships/image"/><Relationship Id="rId13" Target="../media/image29.svg" Type="http://schemas.openxmlformats.org/officeDocument/2006/relationships/image"/><Relationship Id="rId14" Target="../media/image6.png" Type="http://schemas.openxmlformats.org/officeDocument/2006/relationships/image"/><Relationship Id="rId15" Target="../media/image7.png" Type="http://schemas.openxmlformats.org/officeDocument/2006/relationships/image"/><Relationship Id="rId2" Target="../media/image19.png" Type="http://schemas.openxmlformats.org/officeDocument/2006/relationships/image"/><Relationship Id="rId3" Target="../media/image20.svg" Type="http://schemas.openxmlformats.org/officeDocument/2006/relationships/image"/><Relationship Id="rId4" Target="../media/image4.png" Type="http://schemas.openxmlformats.org/officeDocument/2006/relationships/image"/><Relationship Id="rId5" Target="../media/image21.jpeg" Type="http://schemas.openxmlformats.org/officeDocument/2006/relationships/image"/><Relationship Id="rId6" Target="../media/image22.png" Type="http://schemas.openxmlformats.org/officeDocument/2006/relationships/image"/><Relationship Id="rId7" Target="../media/image23.png" Type="http://schemas.openxmlformats.org/officeDocument/2006/relationships/image"/><Relationship Id="rId8" Target="../media/image24.svg" Type="http://schemas.openxmlformats.org/officeDocument/2006/relationships/image"/><Relationship Id="rId9" Target="../media/image2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jpeg" Type="http://schemas.openxmlformats.org/officeDocument/2006/relationships/image"/><Relationship Id="rId3" Target="../media/image31.png" Type="http://schemas.openxmlformats.org/officeDocument/2006/relationships/image"/><Relationship Id="rId4" Target="../media/image32.sv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2182475"/>
          </a:xfrm>
          <a:custGeom>
            <a:avLst/>
            <a:gdLst/>
            <a:ahLst/>
            <a:cxnLst/>
            <a:rect r="r" b="b" t="t" l="l"/>
            <a:pathLst>
              <a:path h="12182475" w="18288000">
                <a:moveTo>
                  <a:pt x="0" y="0"/>
                </a:moveTo>
                <a:lnTo>
                  <a:pt x="18288000" y="0"/>
                </a:lnTo>
                <a:lnTo>
                  <a:pt x="18288000" y="12182475"/>
                </a:lnTo>
                <a:lnTo>
                  <a:pt x="0" y="121824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7714278" y="965197"/>
            <a:ext cx="494757" cy="559194"/>
            <a:chOff x="0" y="0"/>
            <a:chExt cx="494767" cy="559194"/>
          </a:xfrm>
        </p:grpSpPr>
        <p:sp>
          <p:nvSpPr>
            <p:cNvPr name="Freeform 4" id="4"/>
            <p:cNvSpPr/>
            <p:nvPr/>
          </p:nvSpPr>
          <p:spPr>
            <a:xfrm flipH="false" flipV="false" rot="0">
              <a:off x="63373" y="63627"/>
              <a:ext cx="364744" cy="428244"/>
            </a:xfrm>
            <a:custGeom>
              <a:avLst/>
              <a:gdLst/>
              <a:ahLst/>
              <a:cxnLst/>
              <a:rect r="r" b="b" t="t" l="l"/>
              <a:pathLst>
                <a:path h="428244" w="364744">
                  <a:moveTo>
                    <a:pt x="363855" y="414655"/>
                  </a:moveTo>
                  <a:lnTo>
                    <a:pt x="284226" y="71120"/>
                  </a:lnTo>
                  <a:cubicBezTo>
                    <a:pt x="287909" y="67945"/>
                    <a:pt x="290703" y="64262"/>
                    <a:pt x="292608" y="60198"/>
                  </a:cubicBezTo>
                  <a:cubicBezTo>
                    <a:pt x="299974" y="45466"/>
                    <a:pt x="295021" y="25527"/>
                    <a:pt x="281178" y="13843"/>
                  </a:cubicBezTo>
                  <a:cubicBezTo>
                    <a:pt x="269875" y="4318"/>
                    <a:pt x="253365" y="0"/>
                    <a:pt x="235712" y="2032"/>
                  </a:cubicBezTo>
                  <a:cubicBezTo>
                    <a:pt x="220853" y="3683"/>
                    <a:pt x="206883" y="9271"/>
                    <a:pt x="192786" y="15367"/>
                  </a:cubicBezTo>
                  <a:cubicBezTo>
                    <a:pt x="140970" y="37592"/>
                    <a:pt x="82296" y="66548"/>
                    <a:pt x="39624" y="113284"/>
                  </a:cubicBezTo>
                  <a:cubicBezTo>
                    <a:pt x="38100" y="114935"/>
                    <a:pt x="36449" y="116713"/>
                    <a:pt x="34544" y="118745"/>
                  </a:cubicBezTo>
                  <a:cubicBezTo>
                    <a:pt x="20828" y="133350"/>
                    <a:pt x="2032" y="153289"/>
                    <a:pt x="889" y="171323"/>
                  </a:cubicBezTo>
                  <a:cubicBezTo>
                    <a:pt x="0" y="185039"/>
                    <a:pt x="7747" y="197993"/>
                    <a:pt x="20828" y="204089"/>
                  </a:cubicBezTo>
                  <a:cubicBezTo>
                    <a:pt x="25527" y="206248"/>
                    <a:pt x="30353" y="207391"/>
                    <a:pt x="35052" y="207391"/>
                  </a:cubicBezTo>
                  <a:cubicBezTo>
                    <a:pt x="39624" y="207391"/>
                    <a:pt x="44069" y="206248"/>
                    <a:pt x="48133" y="204343"/>
                  </a:cubicBezTo>
                  <a:cubicBezTo>
                    <a:pt x="86995" y="245110"/>
                    <a:pt x="133604" y="277622"/>
                    <a:pt x="178689" y="309118"/>
                  </a:cubicBezTo>
                  <a:lnTo>
                    <a:pt x="203835" y="326644"/>
                  </a:lnTo>
                  <a:cubicBezTo>
                    <a:pt x="203835" y="326644"/>
                    <a:pt x="203835" y="326771"/>
                    <a:pt x="203835" y="326771"/>
                  </a:cubicBezTo>
                  <a:lnTo>
                    <a:pt x="203962" y="326771"/>
                  </a:lnTo>
                  <a:lnTo>
                    <a:pt x="346837" y="426212"/>
                  </a:lnTo>
                  <a:cubicBezTo>
                    <a:pt x="348742" y="427482"/>
                    <a:pt x="350901" y="428244"/>
                    <a:pt x="353060" y="428244"/>
                  </a:cubicBezTo>
                  <a:cubicBezTo>
                    <a:pt x="355219" y="428244"/>
                    <a:pt x="357378" y="427609"/>
                    <a:pt x="359156" y="426339"/>
                  </a:cubicBezTo>
                  <a:cubicBezTo>
                    <a:pt x="362966" y="423799"/>
                    <a:pt x="364744" y="419227"/>
                    <a:pt x="363728" y="414782"/>
                  </a:cubicBezTo>
                  <a:close/>
                  <a:moveTo>
                    <a:pt x="26162" y="193167"/>
                  </a:moveTo>
                  <a:cubicBezTo>
                    <a:pt x="17780" y="189230"/>
                    <a:pt x="12700" y="180975"/>
                    <a:pt x="13208" y="172339"/>
                  </a:cubicBezTo>
                  <a:cubicBezTo>
                    <a:pt x="14097" y="158750"/>
                    <a:pt x="32512" y="139065"/>
                    <a:pt x="43561" y="127381"/>
                  </a:cubicBezTo>
                  <a:cubicBezTo>
                    <a:pt x="45466" y="125349"/>
                    <a:pt x="47244" y="123444"/>
                    <a:pt x="48768" y="121793"/>
                  </a:cubicBezTo>
                  <a:cubicBezTo>
                    <a:pt x="89916" y="76708"/>
                    <a:pt x="147193" y="48514"/>
                    <a:pt x="197739" y="26797"/>
                  </a:cubicBezTo>
                  <a:cubicBezTo>
                    <a:pt x="210947" y="21082"/>
                    <a:pt x="223901" y="15875"/>
                    <a:pt x="237236" y="14478"/>
                  </a:cubicBezTo>
                  <a:cubicBezTo>
                    <a:pt x="239649" y="14224"/>
                    <a:pt x="241935" y="14097"/>
                    <a:pt x="244348" y="14097"/>
                  </a:cubicBezTo>
                  <a:cubicBezTo>
                    <a:pt x="255905" y="14097"/>
                    <a:pt x="266192" y="17399"/>
                    <a:pt x="273431" y="23495"/>
                  </a:cubicBezTo>
                  <a:cubicBezTo>
                    <a:pt x="282956" y="31496"/>
                    <a:pt x="286639" y="45339"/>
                    <a:pt x="281813" y="54991"/>
                  </a:cubicBezTo>
                  <a:cubicBezTo>
                    <a:pt x="278003" y="62484"/>
                    <a:pt x="269621" y="68199"/>
                    <a:pt x="256159" y="72517"/>
                  </a:cubicBezTo>
                  <a:cubicBezTo>
                    <a:pt x="253619" y="73279"/>
                    <a:pt x="251079" y="74041"/>
                    <a:pt x="248539" y="74803"/>
                  </a:cubicBezTo>
                  <a:cubicBezTo>
                    <a:pt x="238887" y="77597"/>
                    <a:pt x="228981" y="80391"/>
                    <a:pt x="220345" y="86487"/>
                  </a:cubicBezTo>
                  <a:cubicBezTo>
                    <a:pt x="217043" y="88900"/>
                    <a:pt x="213995" y="91567"/>
                    <a:pt x="211074" y="94234"/>
                  </a:cubicBezTo>
                  <a:cubicBezTo>
                    <a:pt x="205232" y="99441"/>
                    <a:pt x="199644" y="104521"/>
                    <a:pt x="193421" y="104902"/>
                  </a:cubicBezTo>
                  <a:cubicBezTo>
                    <a:pt x="189230" y="105156"/>
                    <a:pt x="184785" y="103378"/>
                    <a:pt x="180086" y="101600"/>
                  </a:cubicBezTo>
                  <a:cubicBezTo>
                    <a:pt x="174117" y="99314"/>
                    <a:pt x="167259" y="96647"/>
                    <a:pt x="159893" y="97663"/>
                  </a:cubicBezTo>
                  <a:cubicBezTo>
                    <a:pt x="146812" y="99568"/>
                    <a:pt x="140335" y="110744"/>
                    <a:pt x="134493" y="120650"/>
                  </a:cubicBezTo>
                  <a:cubicBezTo>
                    <a:pt x="130556" y="127254"/>
                    <a:pt x="127000" y="133604"/>
                    <a:pt x="121793" y="137033"/>
                  </a:cubicBezTo>
                  <a:cubicBezTo>
                    <a:pt x="116332" y="140716"/>
                    <a:pt x="108839" y="141351"/>
                    <a:pt x="100965" y="142113"/>
                  </a:cubicBezTo>
                  <a:cubicBezTo>
                    <a:pt x="91567" y="142875"/>
                    <a:pt x="81788" y="143764"/>
                    <a:pt x="73660" y="149860"/>
                  </a:cubicBezTo>
                  <a:cubicBezTo>
                    <a:pt x="65532" y="155829"/>
                    <a:pt x="61849" y="164592"/>
                    <a:pt x="58293" y="173101"/>
                  </a:cubicBezTo>
                  <a:cubicBezTo>
                    <a:pt x="55499" y="179705"/>
                    <a:pt x="52832" y="186055"/>
                    <a:pt x="48387" y="190246"/>
                  </a:cubicBezTo>
                  <a:cubicBezTo>
                    <a:pt x="42418" y="195834"/>
                    <a:pt x="34290" y="196977"/>
                    <a:pt x="26416" y="193294"/>
                  </a:cubicBezTo>
                  <a:close/>
                  <a:moveTo>
                    <a:pt x="185801" y="299212"/>
                  </a:moveTo>
                  <a:cubicBezTo>
                    <a:pt x="159766" y="281051"/>
                    <a:pt x="133350" y="262509"/>
                    <a:pt x="108204" y="242443"/>
                  </a:cubicBezTo>
                  <a:cubicBezTo>
                    <a:pt x="119634" y="234315"/>
                    <a:pt x="133731" y="230124"/>
                    <a:pt x="147828" y="231267"/>
                  </a:cubicBezTo>
                  <a:cubicBezTo>
                    <a:pt x="165227" y="232664"/>
                    <a:pt x="181610" y="242062"/>
                    <a:pt x="191516" y="256413"/>
                  </a:cubicBezTo>
                  <a:cubicBezTo>
                    <a:pt x="203200" y="273050"/>
                    <a:pt x="205359" y="294386"/>
                    <a:pt x="204851" y="312547"/>
                  </a:cubicBezTo>
                  <a:lnTo>
                    <a:pt x="185801" y="299212"/>
                  </a:lnTo>
                  <a:close/>
                  <a:moveTo>
                    <a:pt x="216662" y="320802"/>
                  </a:moveTo>
                  <a:cubicBezTo>
                    <a:pt x="218059" y="299466"/>
                    <a:pt x="216916" y="271399"/>
                    <a:pt x="201422" y="249428"/>
                  </a:cubicBezTo>
                  <a:cubicBezTo>
                    <a:pt x="189357" y="232283"/>
                    <a:pt x="169672" y="220853"/>
                    <a:pt x="148717" y="219202"/>
                  </a:cubicBezTo>
                  <a:cubicBezTo>
                    <a:pt x="130810" y="217678"/>
                    <a:pt x="112522" y="223393"/>
                    <a:pt x="98298" y="234569"/>
                  </a:cubicBezTo>
                  <a:cubicBezTo>
                    <a:pt x="84201" y="222758"/>
                    <a:pt x="70612" y="210439"/>
                    <a:pt x="58039" y="197231"/>
                  </a:cubicBezTo>
                  <a:cubicBezTo>
                    <a:pt x="63246" y="191516"/>
                    <a:pt x="66294" y="184658"/>
                    <a:pt x="69088" y="177927"/>
                  </a:cubicBezTo>
                  <a:cubicBezTo>
                    <a:pt x="72136" y="170688"/>
                    <a:pt x="75057" y="163703"/>
                    <a:pt x="80391" y="159766"/>
                  </a:cubicBezTo>
                  <a:cubicBezTo>
                    <a:pt x="85725" y="155829"/>
                    <a:pt x="93472" y="155067"/>
                    <a:pt x="101600" y="154305"/>
                  </a:cubicBezTo>
                  <a:cubicBezTo>
                    <a:pt x="110744" y="153543"/>
                    <a:pt x="120015" y="152654"/>
                    <a:pt x="128270" y="147193"/>
                  </a:cubicBezTo>
                  <a:cubicBezTo>
                    <a:pt x="135763" y="142113"/>
                    <a:pt x="140335" y="134366"/>
                    <a:pt x="144653" y="126873"/>
                  </a:cubicBezTo>
                  <a:cubicBezTo>
                    <a:pt x="149606" y="118364"/>
                    <a:pt x="153924" y="110871"/>
                    <a:pt x="161290" y="109855"/>
                  </a:cubicBezTo>
                  <a:cubicBezTo>
                    <a:pt x="165481" y="109220"/>
                    <a:pt x="170307" y="111125"/>
                    <a:pt x="175387" y="113030"/>
                  </a:cubicBezTo>
                  <a:cubicBezTo>
                    <a:pt x="180848" y="115189"/>
                    <a:pt x="187071" y="117602"/>
                    <a:pt x="193929" y="117094"/>
                  </a:cubicBezTo>
                  <a:cubicBezTo>
                    <a:pt x="204470" y="116459"/>
                    <a:pt x="212217" y="109474"/>
                    <a:pt x="219075" y="103378"/>
                  </a:cubicBezTo>
                  <a:cubicBezTo>
                    <a:pt x="221869" y="100838"/>
                    <a:pt x="224536" y="98425"/>
                    <a:pt x="227330" y="96520"/>
                  </a:cubicBezTo>
                  <a:cubicBezTo>
                    <a:pt x="234315" y="91567"/>
                    <a:pt x="242824" y="89154"/>
                    <a:pt x="251841" y="86614"/>
                  </a:cubicBezTo>
                  <a:cubicBezTo>
                    <a:pt x="254508" y="85852"/>
                    <a:pt x="257175" y="85090"/>
                    <a:pt x="259842" y="84201"/>
                  </a:cubicBezTo>
                  <a:cubicBezTo>
                    <a:pt x="264922" y="82550"/>
                    <a:pt x="269494" y="80772"/>
                    <a:pt x="273431" y="78613"/>
                  </a:cubicBezTo>
                  <a:lnTo>
                    <a:pt x="351282" y="414528"/>
                  </a:lnTo>
                  <a:lnTo>
                    <a:pt x="216789" y="320802"/>
                  </a:lnTo>
                  <a:close/>
                </a:path>
              </a:pathLst>
            </a:custGeom>
            <a:solidFill>
              <a:srgbClr val="FFFFFF"/>
            </a:solidFill>
          </p:spPr>
        </p:sp>
        <p:sp>
          <p:nvSpPr>
            <p:cNvPr name="Freeform 5" id="5"/>
            <p:cNvSpPr/>
            <p:nvPr/>
          </p:nvSpPr>
          <p:spPr>
            <a:xfrm flipH="false" flipV="false" rot="0">
              <a:off x="266319" y="160655"/>
              <a:ext cx="80391" cy="76581"/>
            </a:xfrm>
            <a:custGeom>
              <a:avLst/>
              <a:gdLst/>
              <a:ahLst/>
              <a:cxnLst/>
              <a:rect r="r" b="b" t="t" l="l"/>
              <a:pathLst>
                <a:path h="76581" w="80391">
                  <a:moveTo>
                    <a:pt x="62484" y="11303"/>
                  </a:moveTo>
                  <a:cubicBezTo>
                    <a:pt x="55753" y="3810"/>
                    <a:pt x="45085" y="0"/>
                    <a:pt x="33909" y="1143"/>
                  </a:cubicBezTo>
                  <a:cubicBezTo>
                    <a:pt x="22352" y="2286"/>
                    <a:pt x="12319" y="8382"/>
                    <a:pt x="7112" y="17272"/>
                  </a:cubicBezTo>
                  <a:cubicBezTo>
                    <a:pt x="0" y="29337"/>
                    <a:pt x="1016" y="45720"/>
                    <a:pt x="9652" y="57785"/>
                  </a:cubicBezTo>
                  <a:cubicBezTo>
                    <a:pt x="17399" y="68580"/>
                    <a:pt x="30607" y="75565"/>
                    <a:pt x="45085" y="76454"/>
                  </a:cubicBezTo>
                  <a:cubicBezTo>
                    <a:pt x="45974" y="76454"/>
                    <a:pt x="46863" y="76581"/>
                    <a:pt x="47625" y="76581"/>
                  </a:cubicBezTo>
                  <a:cubicBezTo>
                    <a:pt x="59055" y="76581"/>
                    <a:pt x="68580" y="72009"/>
                    <a:pt x="73406" y="64135"/>
                  </a:cubicBezTo>
                  <a:cubicBezTo>
                    <a:pt x="80391" y="52705"/>
                    <a:pt x="75438" y="38608"/>
                    <a:pt x="72644" y="30988"/>
                  </a:cubicBezTo>
                  <a:cubicBezTo>
                    <a:pt x="70358" y="24511"/>
                    <a:pt x="67818" y="17272"/>
                    <a:pt x="62484" y="11303"/>
                  </a:cubicBezTo>
                  <a:close/>
                  <a:moveTo>
                    <a:pt x="62992" y="57658"/>
                  </a:moveTo>
                  <a:cubicBezTo>
                    <a:pt x="59690" y="62992"/>
                    <a:pt x="51943" y="64516"/>
                    <a:pt x="45720" y="64135"/>
                  </a:cubicBezTo>
                  <a:cubicBezTo>
                    <a:pt x="34925" y="63500"/>
                    <a:pt x="25146" y="58420"/>
                    <a:pt x="19558" y="50546"/>
                  </a:cubicBezTo>
                  <a:cubicBezTo>
                    <a:pt x="13716" y="42418"/>
                    <a:pt x="12954" y="31242"/>
                    <a:pt x="17653" y="23241"/>
                  </a:cubicBezTo>
                  <a:cubicBezTo>
                    <a:pt x="20955" y="17780"/>
                    <a:pt x="27559" y="13843"/>
                    <a:pt x="35179" y="13081"/>
                  </a:cubicBezTo>
                  <a:cubicBezTo>
                    <a:pt x="42545" y="12319"/>
                    <a:pt x="49403" y="14605"/>
                    <a:pt x="53467" y="19304"/>
                  </a:cubicBezTo>
                  <a:cubicBezTo>
                    <a:pt x="57150" y="23368"/>
                    <a:pt x="59182" y="29210"/>
                    <a:pt x="61214" y="34925"/>
                  </a:cubicBezTo>
                  <a:cubicBezTo>
                    <a:pt x="64008" y="42799"/>
                    <a:pt x="66675" y="51689"/>
                    <a:pt x="62992" y="57531"/>
                  </a:cubicBezTo>
                  <a:close/>
                </a:path>
              </a:pathLst>
            </a:custGeom>
            <a:solidFill>
              <a:srgbClr val="FFFFFF"/>
            </a:solidFill>
          </p:spPr>
        </p:sp>
        <p:sp>
          <p:nvSpPr>
            <p:cNvPr name="Freeform 6" id="6"/>
            <p:cNvSpPr/>
            <p:nvPr/>
          </p:nvSpPr>
          <p:spPr>
            <a:xfrm flipH="false" flipV="false" rot="0">
              <a:off x="164084" y="220853"/>
              <a:ext cx="55245" cy="49784"/>
            </a:xfrm>
            <a:custGeom>
              <a:avLst/>
              <a:gdLst/>
              <a:ahLst/>
              <a:cxnLst/>
              <a:rect r="r" b="b" t="t" l="l"/>
              <a:pathLst>
                <a:path h="49784" w="55245">
                  <a:moveTo>
                    <a:pt x="30099" y="0"/>
                  </a:moveTo>
                  <a:lnTo>
                    <a:pt x="30226" y="6985"/>
                  </a:lnTo>
                  <a:lnTo>
                    <a:pt x="25273" y="1651"/>
                  </a:lnTo>
                  <a:cubicBezTo>
                    <a:pt x="19304" y="7239"/>
                    <a:pt x="13716" y="13462"/>
                    <a:pt x="8763" y="20066"/>
                  </a:cubicBezTo>
                  <a:cubicBezTo>
                    <a:pt x="6604" y="22987"/>
                    <a:pt x="0" y="31623"/>
                    <a:pt x="3683" y="40640"/>
                  </a:cubicBezTo>
                  <a:cubicBezTo>
                    <a:pt x="5334" y="44577"/>
                    <a:pt x="8636" y="47498"/>
                    <a:pt x="12954" y="48895"/>
                  </a:cubicBezTo>
                  <a:cubicBezTo>
                    <a:pt x="14732" y="49530"/>
                    <a:pt x="16764" y="49784"/>
                    <a:pt x="18669" y="49784"/>
                  </a:cubicBezTo>
                  <a:cubicBezTo>
                    <a:pt x="22479" y="49784"/>
                    <a:pt x="26289" y="48768"/>
                    <a:pt x="29464" y="46736"/>
                  </a:cubicBezTo>
                  <a:cubicBezTo>
                    <a:pt x="31623" y="45339"/>
                    <a:pt x="33401" y="43815"/>
                    <a:pt x="35052" y="42418"/>
                  </a:cubicBezTo>
                  <a:cubicBezTo>
                    <a:pt x="36195" y="41402"/>
                    <a:pt x="37211" y="40513"/>
                    <a:pt x="38481" y="39624"/>
                  </a:cubicBezTo>
                  <a:cubicBezTo>
                    <a:pt x="40259" y="38354"/>
                    <a:pt x="42037" y="37973"/>
                    <a:pt x="42799" y="38227"/>
                  </a:cubicBezTo>
                  <a:lnTo>
                    <a:pt x="47752" y="40640"/>
                  </a:lnTo>
                  <a:lnTo>
                    <a:pt x="50673" y="35941"/>
                  </a:lnTo>
                  <a:cubicBezTo>
                    <a:pt x="55118" y="28702"/>
                    <a:pt x="55245" y="19304"/>
                    <a:pt x="51054" y="11938"/>
                  </a:cubicBezTo>
                  <a:cubicBezTo>
                    <a:pt x="46863" y="4572"/>
                    <a:pt x="38481" y="0"/>
                    <a:pt x="30099" y="127"/>
                  </a:cubicBezTo>
                  <a:close/>
                  <a:moveTo>
                    <a:pt x="41656" y="25908"/>
                  </a:moveTo>
                  <a:cubicBezTo>
                    <a:pt x="38227" y="26035"/>
                    <a:pt x="34798" y="27305"/>
                    <a:pt x="31496" y="29591"/>
                  </a:cubicBezTo>
                  <a:cubicBezTo>
                    <a:pt x="29972" y="30734"/>
                    <a:pt x="28448" y="32004"/>
                    <a:pt x="27051" y="33274"/>
                  </a:cubicBezTo>
                  <a:cubicBezTo>
                    <a:pt x="25654" y="34544"/>
                    <a:pt x="24384" y="35687"/>
                    <a:pt x="23114" y="36449"/>
                  </a:cubicBezTo>
                  <a:cubicBezTo>
                    <a:pt x="21336" y="37592"/>
                    <a:pt x="18669" y="37973"/>
                    <a:pt x="16764" y="37338"/>
                  </a:cubicBezTo>
                  <a:cubicBezTo>
                    <a:pt x="15494" y="36957"/>
                    <a:pt x="15113" y="36322"/>
                    <a:pt x="15113" y="36068"/>
                  </a:cubicBezTo>
                  <a:cubicBezTo>
                    <a:pt x="14732" y="35052"/>
                    <a:pt x="14605" y="32766"/>
                    <a:pt x="18542" y="27432"/>
                  </a:cubicBezTo>
                  <a:cubicBezTo>
                    <a:pt x="22606" y="22098"/>
                    <a:pt x="27051" y="16891"/>
                    <a:pt x="32004" y="12319"/>
                  </a:cubicBezTo>
                  <a:cubicBezTo>
                    <a:pt x="35560" y="12700"/>
                    <a:pt x="38862" y="14859"/>
                    <a:pt x="40513" y="17907"/>
                  </a:cubicBezTo>
                  <a:cubicBezTo>
                    <a:pt x="41910" y="20320"/>
                    <a:pt x="42291" y="23241"/>
                    <a:pt x="41783" y="25908"/>
                  </a:cubicBezTo>
                  <a:close/>
                </a:path>
              </a:pathLst>
            </a:custGeom>
            <a:solidFill>
              <a:srgbClr val="FFFFFF"/>
            </a:solidFill>
          </p:spPr>
        </p:sp>
        <p:sp>
          <p:nvSpPr>
            <p:cNvPr name="Freeform 7" id="7"/>
            <p:cNvSpPr/>
            <p:nvPr/>
          </p:nvSpPr>
          <p:spPr>
            <a:xfrm flipH="false" flipV="false" rot="0">
              <a:off x="291592" y="247269"/>
              <a:ext cx="67056" cy="56769"/>
            </a:xfrm>
            <a:custGeom>
              <a:avLst/>
              <a:gdLst/>
              <a:ahLst/>
              <a:cxnLst/>
              <a:rect r="r" b="b" t="t" l="l"/>
              <a:pathLst>
                <a:path h="56769" w="67056">
                  <a:moveTo>
                    <a:pt x="45085" y="17526"/>
                  </a:moveTo>
                  <a:cubicBezTo>
                    <a:pt x="42291" y="16764"/>
                    <a:pt x="39243" y="15875"/>
                    <a:pt x="37719" y="14097"/>
                  </a:cubicBezTo>
                  <a:cubicBezTo>
                    <a:pt x="37211" y="13462"/>
                    <a:pt x="36576" y="12319"/>
                    <a:pt x="36068" y="11176"/>
                  </a:cubicBezTo>
                  <a:cubicBezTo>
                    <a:pt x="35560" y="10033"/>
                    <a:pt x="34798" y="8636"/>
                    <a:pt x="34036" y="7493"/>
                  </a:cubicBezTo>
                  <a:cubicBezTo>
                    <a:pt x="30734" y="2540"/>
                    <a:pt x="25527" y="0"/>
                    <a:pt x="20574" y="1270"/>
                  </a:cubicBezTo>
                  <a:cubicBezTo>
                    <a:pt x="11938" y="3429"/>
                    <a:pt x="11811" y="12827"/>
                    <a:pt x="11684" y="17907"/>
                  </a:cubicBezTo>
                  <a:lnTo>
                    <a:pt x="11684" y="19177"/>
                  </a:lnTo>
                  <a:cubicBezTo>
                    <a:pt x="11557" y="24511"/>
                    <a:pt x="8128" y="29845"/>
                    <a:pt x="3302" y="32131"/>
                  </a:cubicBezTo>
                  <a:lnTo>
                    <a:pt x="4191" y="34036"/>
                  </a:lnTo>
                  <a:cubicBezTo>
                    <a:pt x="1016" y="39497"/>
                    <a:pt x="0" y="46990"/>
                    <a:pt x="4699" y="52324"/>
                  </a:cubicBezTo>
                  <a:cubicBezTo>
                    <a:pt x="7493" y="55499"/>
                    <a:pt x="11176" y="56769"/>
                    <a:pt x="14986" y="56769"/>
                  </a:cubicBezTo>
                  <a:cubicBezTo>
                    <a:pt x="18923" y="56769"/>
                    <a:pt x="22987" y="55372"/>
                    <a:pt x="26289" y="53340"/>
                  </a:cubicBezTo>
                  <a:cubicBezTo>
                    <a:pt x="27559" y="52451"/>
                    <a:pt x="28829" y="51562"/>
                    <a:pt x="30099" y="50673"/>
                  </a:cubicBezTo>
                  <a:cubicBezTo>
                    <a:pt x="32639" y="48895"/>
                    <a:pt x="34798" y="47244"/>
                    <a:pt x="36957" y="46863"/>
                  </a:cubicBezTo>
                  <a:cubicBezTo>
                    <a:pt x="38608" y="46609"/>
                    <a:pt x="40640" y="46990"/>
                    <a:pt x="42926" y="47371"/>
                  </a:cubicBezTo>
                  <a:cubicBezTo>
                    <a:pt x="44196" y="47625"/>
                    <a:pt x="45593" y="47879"/>
                    <a:pt x="46863" y="48006"/>
                  </a:cubicBezTo>
                  <a:cubicBezTo>
                    <a:pt x="54229" y="48895"/>
                    <a:pt x="60325" y="46228"/>
                    <a:pt x="63246" y="41148"/>
                  </a:cubicBezTo>
                  <a:cubicBezTo>
                    <a:pt x="67056" y="34417"/>
                    <a:pt x="63627" y="26543"/>
                    <a:pt x="58420" y="22733"/>
                  </a:cubicBezTo>
                  <a:cubicBezTo>
                    <a:pt x="54483" y="19812"/>
                    <a:pt x="50165" y="18669"/>
                    <a:pt x="46228" y="17653"/>
                  </a:cubicBezTo>
                  <a:lnTo>
                    <a:pt x="45085" y="17399"/>
                  </a:lnTo>
                  <a:close/>
                  <a:moveTo>
                    <a:pt x="52705" y="35306"/>
                  </a:moveTo>
                  <a:cubicBezTo>
                    <a:pt x="52578" y="35687"/>
                    <a:pt x="50927" y="36322"/>
                    <a:pt x="48387" y="36068"/>
                  </a:cubicBezTo>
                  <a:cubicBezTo>
                    <a:pt x="47371" y="35941"/>
                    <a:pt x="46228" y="35814"/>
                    <a:pt x="45212" y="35560"/>
                  </a:cubicBezTo>
                  <a:cubicBezTo>
                    <a:pt x="42164" y="35052"/>
                    <a:pt x="38862" y="34417"/>
                    <a:pt x="35052" y="35052"/>
                  </a:cubicBezTo>
                  <a:cubicBezTo>
                    <a:pt x="30099" y="35941"/>
                    <a:pt x="26416" y="38608"/>
                    <a:pt x="23114" y="41021"/>
                  </a:cubicBezTo>
                  <a:cubicBezTo>
                    <a:pt x="22098" y="41783"/>
                    <a:pt x="21082" y="42545"/>
                    <a:pt x="19939" y="43180"/>
                  </a:cubicBezTo>
                  <a:cubicBezTo>
                    <a:pt x="17145" y="44958"/>
                    <a:pt x="14478" y="44958"/>
                    <a:pt x="13970" y="44450"/>
                  </a:cubicBezTo>
                  <a:cubicBezTo>
                    <a:pt x="13462" y="43942"/>
                    <a:pt x="13716" y="41783"/>
                    <a:pt x="15367" y="39624"/>
                  </a:cubicBezTo>
                  <a:cubicBezTo>
                    <a:pt x="16383" y="38227"/>
                    <a:pt x="17526" y="37084"/>
                    <a:pt x="18669" y="35941"/>
                  </a:cubicBezTo>
                  <a:cubicBezTo>
                    <a:pt x="20574" y="33909"/>
                    <a:pt x="22733" y="31623"/>
                    <a:pt x="24384" y="28829"/>
                  </a:cubicBezTo>
                  <a:lnTo>
                    <a:pt x="22479" y="27813"/>
                  </a:lnTo>
                  <a:cubicBezTo>
                    <a:pt x="23368" y="25273"/>
                    <a:pt x="23876" y="22606"/>
                    <a:pt x="24003" y="19812"/>
                  </a:cubicBezTo>
                  <a:lnTo>
                    <a:pt x="24003" y="18288"/>
                  </a:lnTo>
                  <a:cubicBezTo>
                    <a:pt x="24003" y="17399"/>
                    <a:pt x="24003" y="16002"/>
                    <a:pt x="24130" y="14859"/>
                  </a:cubicBezTo>
                  <a:cubicBezTo>
                    <a:pt x="24511" y="15494"/>
                    <a:pt x="24765" y="16129"/>
                    <a:pt x="25146" y="16764"/>
                  </a:cubicBezTo>
                  <a:cubicBezTo>
                    <a:pt x="25908" y="18415"/>
                    <a:pt x="26924" y="20193"/>
                    <a:pt x="28321" y="21971"/>
                  </a:cubicBezTo>
                  <a:cubicBezTo>
                    <a:pt x="32004" y="26416"/>
                    <a:pt x="37338" y="28321"/>
                    <a:pt x="42037" y="29464"/>
                  </a:cubicBezTo>
                  <a:lnTo>
                    <a:pt x="43307" y="29718"/>
                  </a:lnTo>
                  <a:cubicBezTo>
                    <a:pt x="46355" y="30480"/>
                    <a:pt x="49276" y="31242"/>
                    <a:pt x="51054" y="32639"/>
                  </a:cubicBezTo>
                  <a:cubicBezTo>
                    <a:pt x="52197" y="33528"/>
                    <a:pt x="52705" y="35052"/>
                    <a:pt x="52578" y="35306"/>
                  </a:cubicBezTo>
                  <a:close/>
                </a:path>
              </a:pathLst>
            </a:custGeom>
            <a:solidFill>
              <a:srgbClr val="FFFFFF"/>
            </a:solidFill>
          </p:spPr>
        </p:sp>
        <p:sp>
          <p:nvSpPr>
            <p:cNvPr name="Freeform 8" id="8"/>
            <p:cNvSpPr/>
            <p:nvPr/>
          </p:nvSpPr>
          <p:spPr>
            <a:xfrm flipH="false" flipV="false" rot="0">
              <a:off x="314071" y="316992"/>
              <a:ext cx="61214" cy="81915"/>
            </a:xfrm>
            <a:custGeom>
              <a:avLst/>
              <a:gdLst/>
              <a:ahLst/>
              <a:cxnLst/>
              <a:rect r="r" b="b" t="t" l="l"/>
              <a:pathLst>
                <a:path h="81915" w="61214">
                  <a:moveTo>
                    <a:pt x="24511" y="6731"/>
                  </a:moveTo>
                  <a:cubicBezTo>
                    <a:pt x="9017" y="17145"/>
                    <a:pt x="0" y="51435"/>
                    <a:pt x="8382" y="67818"/>
                  </a:cubicBezTo>
                  <a:lnTo>
                    <a:pt x="8382" y="67818"/>
                  </a:lnTo>
                  <a:cubicBezTo>
                    <a:pt x="12065" y="75057"/>
                    <a:pt x="19431" y="80391"/>
                    <a:pt x="27432" y="81661"/>
                  </a:cubicBezTo>
                  <a:cubicBezTo>
                    <a:pt x="28702" y="81915"/>
                    <a:pt x="30099" y="81915"/>
                    <a:pt x="31369" y="81915"/>
                  </a:cubicBezTo>
                  <a:cubicBezTo>
                    <a:pt x="38227" y="81915"/>
                    <a:pt x="44958" y="79248"/>
                    <a:pt x="49911" y="74422"/>
                  </a:cubicBezTo>
                  <a:cubicBezTo>
                    <a:pt x="58801" y="65786"/>
                    <a:pt x="59817" y="52578"/>
                    <a:pt x="60452" y="43815"/>
                  </a:cubicBezTo>
                  <a:cubicBezTo>
                    <a:pt x="61214" y="34163"/>
                    <a:pt x="58674" y="11684"/>
                    <a:pt x="46101" y="4318"/>
                  </a:cubicBezTo>
                  <a:cubicBezTo>
                    <a:pt x="41656" y="1778"/>
                    <a:pt x="34290" y="0"/>
                    <a:pt x="24511" y="6604"/>
                  </a:cubicBezTo>
                  <a:close/>
                  <a:moveTo>
                    <a:pt x="40005" y="14986"/>
                  </a:moveTo>
                  <a:cubicBezTo>
                    <a:pt x="45593" y="18288"/>
                    <a:pt x="49149" y="32893"/>
                    <a:pt x="48387" y="42926"/>
                  </a:cubicBezTo>
                  <a:cubicBezTo>
                    <a:pt x="47625" y="52070"/>
                    <a:pt x="46609" y="60706"/>
                    <a:pt x="41529" y="65786"/>
                  </a:cubicBezTo>
                  <a:cubicBezTo>
                    <a:pt x="38481" y="68834"/>
                    <a:pt x="33909" y="70231"/>
                    <a:pt x="29591" y="69596"/>
                  </a:cubicBezTo>
                  <a:cubicBezTo>
                    <a:pt x="25273" y="68961"/>
                    <a:pt x="21336" y="66040"/>
                    <a:pt x="19431" y="62230"/>
                  </a:cubicBezTo>
                  <a:cubicBezTo>
                    <a:pt x="13843" y="51308"/>
                    <a:pt x="21209" y="23749"/>
                    <a:pt x="31496" y="16891"/>
                  </a:cubicBezTo>
                  <a:cubicBezTo>
                    <a:pt x="37084" y="13208"/>
                    <a:pt x="39370" y="14605"/>
                    <a:pt x="40132" y="14986"/>
                  </a:cubicBezTo>
                  <a:close/>
                </a:path>
              </a:pathLst>
            </a:custGeom>
            <a:solidFill>
              <a:srgbClr val="FFFFFF"/>
            </a:solidFill>
          </p:spPr>
        </p:sp>
        <p:sp>
          <p:nvSpPr>
            <p:cNvPr name="Freeform 9" id="9"/>
            <p:cNvSpPr/>
            <p:nvPr/>
          </p:nvSpPr>
          <p:spPr>
            <a:xfrm flipH="false" flipV="false" rot="0">
              <a:off x="353568" y="407797"/>
              <a:ext cx="49149" cy="42799"/>
            </a:xfrm>
            <a:custGeom>
              <a:avLst/>
              <a:gdLst/>
              <a:ahLst/>
              <a:cxnLst/>
              <a:rect r="r" b="b" t="t" l="l"/>
              <a:pathLst>
                <a:path h="42799" w="49149">
                  <a:moveTo>
                    <a:pt x="18923" y="5588"/>
                  </a:moveTo>
                  <a:cubicBezTo>
                    <a:pt x="16256" y="6477"/>
                    <a:pt x="13462" y="7239"/>
                    <a:pt x="10668" y="7620"/>
                  </a:cubicBezTo>
                  <a:lnTo>
                    <a:pt x="0" y="9271"/>
                  </a:lnTo>
                  <a:lnTo>
                    <a:pt x="14478" y="26670"/>
                  </a:lnTo>
                  <a:cubicBezTo>
                    <a:pt x="19177" y="32385"/>
                    <a:pt x="27813" y="42799"/>
                    <a:pt x="40005" y="42799"/>
                  </a:cubicBezTo>
                  <a:cubicBezTo>
                    <a:pt x="40259" y="42799"/>
                    <a:pt x="40513" y="42799"/>
                    <a:pt x="40894" y="42799"/>
                  </a:cubicBezTo>
                  <a:lnTo>
                    <a:pt x="49149" y="42418"/>
                  </a:lnTo>
                  <a:lnTo>
                    <a:pt x="35560" y="3937"/>
                  </a:lnTo>
                  <a:lnTo>
                    <a:pt x="34163" y="2794"/>
                  </a:lnTo>
                  <a:cubicBezTo>
                    <a:pt x="30988" y="254"/>
                    <a:pt x="26543" y="0"/>
                    <a:pt x="22733" y="2159"/>
                  </a:cubicBezTo>
                  <a:cubicBezTo>
                    <a:pt x="21209" y="3048"/>
                    <a:pt x="19939" y="4191"/>
                    <a:pt x="18923" y="5588"/>
                  </a:cubicBezTo>
                  <a:close/>
                  <a:moveTo>
                    <a:pt x="29337" y="10922"/>
                  </a:moveTo>
                  <a:cubicBezTo>
                    <a:pt x="29337" y="11303"/>
                    <a:pt x="29337" y="11557"/>
                    <a:pt x="29210" y="11938"/>
                  </a:cubicBezTo>
                  <a:lnTo>
                    <a:pt x="28702" y="11049"/>
                  </a:lnTo>
                  <a:lnTo>
                    <a:pt x="29210" y="11049"/>
                  </a:lnTo>
                  <a:close/>
                  <a:moveTo>
                    <a:pt x="26670" y="15748"/>
                  </a:moveTo>
                  <a:lnTo>
                    <a:pt x="30226" y="25908"/>
                  </a:lnTo>
                  <a:cubicBezTo>
                    <a:pt x="28067" y="23876"/>
                    <a:pt x="25908" y="21463"/>
                    <a:pt x="23749" y="18923"/>
                  </a:cubicBezTo>
                  <a:lnTo>
                    <a:pt x="22352" y="17272"/>
                  </a:lnTo>
                  <a:cubicBezTo>
                    <a:pt x="23749" y="16764"/>
                    <a:pt x="25146" y="16256"/>
                    <a:pt x="26543" y="15621"/>
                  </a:cubicBezTo>
                  <a:close/>
                </a:path>
              </a:pathLst>
            </a:custGeom>
            <a:solidFill>
              <a:srgbClr val="FFFFFF"/>
            </a:solidFill>
          </p:spPr>
        </p:sp>
        <p:sp>
          <p:nvSpPr>
            <p:cNvPr name="Freeform 10" id="10"/>
            <p:cNvSpPr/>
            <p:nvPr/>
          </p:nvSpPr>
          <p:spPr>
            <a:xfrm flipH="false" flipV="false" rot="0">
              <a:off x="63500" y="63500"/>
              <a:ext cx="367792" cy="432181"/>
            </a:xfrm>
            <a:custGeom>
              <a:avLst/>
              <a:gdLst/>
              <a:ahLst/>
              <a:cxnLst/>
              <a:rect r="r" b="b" t="t" l="l"/>
              <a:pathLst>
                <a:path h="432181" w="367792">
                  <a:moveTo>
                    <a:pt x="0" y="432181"/>
                  </a:moveTo>
                  <a:lnTo>
                    <a:pt x="367792" y="432181"/>
                  </a:lnTo>
                  <a:lnTo>
                    <a:pt x="367792" y="0"/>
                  </a:lnTo>
                  <a:lnTo>
                    <a:pt x="0" y="0"/>
                  </a:lnTo>
                  <a:close/>
                </a:path>
              </a:pathLst>
            </a:custGeom>
            <a:solidFill>
              <a:srgbClr val="000000">
                <a:alpha val="0"/>
              </a:srgbClr>
            </a:solidFill>
          </p:spPr>
        </p:sp>
      </p:grpSp>
      <p:sp>
        <p:nvSpPr>
          <p:cNvPr name="TextBox 11" id="11"/>
          <p:cNvSpPr txBox="true"/>
          <p:nvPr/>
        </p:nvSpPr>
        <p:spPr>
          <a:xfrm rot="0">
            <a:off x="3132696" y="2087004"/>
            <a:ext cx="12262685" cy="2146259"/>
          </a:xfrm>
          <a:prstGeom prst="rect">
            <a:avLst/>
          </a:prstGeom>
        </p:spPr>
        <p:txBody>
          <a:bodyPr anchor="t" rtlCol="false" tIns="0" lIns="0" bIns="0" rIns="0">
            <a:spAutoFit/>
          </a:bodyPr>
          <a:lstStyle/>
          <a:p>
            <a:pPr algn="l">
              <a:lnSpc>
                <a:spcPts val="18199"/>
              </a:lnSpc>
            </a:pPr>
            <a:r>
              <a:rPr lang="en-US" sz="12999">
                <a:solidFill>
                  <a:srgbClr val="F0B92D"/>
                </a:solidFill>
                <a:latin typeface="Track"/>
                <a:ea typeface="Track"/>
                <a:cs typeface="Track"/>
                <a:sym typeface="Track"/>
              </a:rPr>
              <a:t>larana pizza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6374460">
            <a:off x="10108054" y="1904324"/>
            <a:ext cx="11767223" cy="7109822"/>
            <a:chOff x="0" y="0"/>
            <a:chExt cx="15689631" cy="9479763"/>
          </a:xfrm>
        </p:grpSpPr>
        <p:sp>
          <p:nvSpPr>
            <p:cNvPr name="Freeform 4" id="4"/>
            <p:cNvSpPr/>
            <p:nvPr/>
          </p:nvSpPr>
          <p:spPr>
            <a:xfrm flipH="false" flipV="false" rot="0">
              <a:off x="0" y="0"/>
              <a:ext cx="15689579" cy="9479788"/>
            </a:xfrm>
            <a:custGeom>
              <a:avLst/>
              <a:gdLst/>
              <a:ahLst/>
              <a:cxnLst/>
              <a:rect r="r" b="b" t="t" l="l"/>
              <a:pathLst>
                <a:path h="9479788" w="15689579">
                  <a:moveTo>
                    <a:pt x="1644015" y="9479788"/>
                  </a:moveTo>
                  <a:lnTo>
                    <a:pt x="15689579" y="8654288"/>
                  </a:lnTo>
                  <a:lnTo>
                    <a:pt x="13168630" y="0"/>
                  </a:lnTo>
                  <a:lnTo>
                    <a:pt x="0" y="3836035"/>
                  </a:lnTo>
                  <a:close/>
                </a:path>
              </a:pathLst>
            </a:custGeom>
            <a:blipFill>
              <a:blip r:embed="rId4"/>
              <a:stretch>
                <a:fillRect l="-3368" t="-6858" r="-13602" b="-1012"/>
              </a:stretch>
            </a:blipFill>
          </p:spPr>
        </p:sp>
      </p:grpSp>
      <p:sp>
        <p:nvSpPr>
          <p:cNvPr name="Freeform 5" id="5"/>
          <p:cNvSpPr/>
          <p:nvPr/>
        </p:nvSpPr>
        <p:spPr>
          <a:xfrm flipH="false" flipV="false" rot="0">
            <a:off x="10310022" y="1957235"/>
            <a:ext cx="7977978" cy="6372225"/>
          </a:xfrm>
          <a:custGeom>
            <a:avLst/>
            <a:gdLst/>
            <a:ahLst/>
            <a:cxnLst/>
            <a:rect r="r" b="b" t="t" l="l"/>
            <a:pathLst>
              <a:path h="6372225" w="7977978">
                <a:moveTo>
                  <a:pt x="0" y="0"/>
                </a:moveTo>
                <a:lnTo>
                  <a:pt x="7977978" y="0"/>
                </a:lnTo>
                <a:lnTo>
                  <a:pt x="7977978" y="6372225"/>
                </a:lnTo>
                <a:lnTo>
                  <a:pt x="0" y="6372225"/>
                </a:lnTo>
                <a:lnTo>
                  <a:pt x="0" y="0"/>
                </a:lnTo>
                <a:close/>
              </a:path>
            </a:pathLst>
          </a:custGeom>
          <a:blipFill>
            <a:blip r:embed="rId5"/>
            <a:stretch>
              <a:fillRect l="0" t="0" r="-25838" b="0"/>
            </a:stretch>
          </a:blipFill>
        </p:spPr>
      </p:sp>
      <p:grpSp>
        <p:nvGrpSpPr>
          <p:cNvPr name="Group 6" id="6"/>
          <p:cNvGrpSpPr>
            <a:grpSpLocks noChangeAspect="true"/>
          </p:cNvGrpSpPr>
          <p:nvPr/>
        </p:nvGrpSpPr>
        <p:grpSpPr>
          <a:xfrm rot="0">
            <a:off x="1419977" y="967026"/>
            <a:ext cx="490137" cy="553517"/>
            <a:chOff x="0" y="0"/>
            <a:chExt cx="490144" cy="553517"/>
          </a:xfrm>
        </p:grpSpPr>
        <p:sp>
          <p:nvSpPr>
            <p:cNvPr name="Freeform 7" id="7"/>
            <p:cNvSpPr/>
            <p:nvPr/>
          </p:nvSpPr>
          <p:spPr>
            <a:xfrm flipH="false" flipV="false" rot="0">
              <a:off x="62484" y="61849"/>
              <a:ext cx="364490" cy="428244"/>
            </a:xfrm>
            <a:custGeom>
              <a:avLst/>
              <a:gdLst/>
              <a:ahLst/>
              <a:cxnLst/>
              <a:rect r="r" b="b" t="t" l="l"/>
              <a:pathLst>
                <a:path h="428244" w="364490">
                  <a:moveTo>
                    <a:pt x="363855" y="414655"/>
                  </a:moveTo>
                  <a:lnTo>
                    <a:pt x="284226" y="71120"/>
                  </a:lnTo>
                  <a:cubicBezTo>
                    <a:pt x="287909" y="67945"/>
                    <a:pt x="290703" y="64262"/>
                    <a:pt x="292608" y="60198"/>
                  </a:cubicBezTo>
                  <a:cubicBezTo>
                    <a:pt x="299974" y="45466"/>
                    <a:pt x="295021" y="25527"/>
                    <a:pt x="281178" y="13843"/>
                  </a:cubicBezTo>
                  <a:cubicBezTo>
                    <a:pt x="269875" y="4318"/>
                    <a:pt x="253365" y="0"/>
                    <a:pt x="235712" y="2032"/>
                  </a:cubicBezTo>
                  <a:cubicBezTo>
                    <a:pt x="220853" y="3683"/>
                    <a:pt x="206883" y="9271"/>
                    <a:pt x="192786" y="15367"/>
                  </a:cubicBezTo>
                  <a:cubicBezTo>
                    <a:pt x="140970" y="37592"/>
                    <a:pt x="82296" y="66548"/>
                    <a:pt x="39624" y="113284"/>
                  </a:cubicBezTo>
                  <a:cubicBezTo>
                    <a:pt x="38100" y="114935"/>
                    <a:pt x="36449" y="116713"/>
                    <a:pt x="34544" y="118745"/>
                  </a:cubicBezTo>
                  <a:cubicBezTo>
                    <a:pt x="20828" y="133350"/>
                    <a:pt x="2032" y="153289"/>
                    <a:pt x="889" y="171323"/>
                  </a:cubicBezTo>
                  <a:cubicBezTo>
                    <a:pt x="0" y="185039"/>
                    <a:pt x="7874" y="197993"/>
                    <a:pt x="20828" y="204089"/>
                  </a:cubicBezTo>
                  <a:cubicBezTo>
                    <a:pt x="25527" y="206248"/>
                    <a:pt x="30353" y="207391"/>
                    <a:pt x="35052" y="207391"/>
                  </a:cubicBezTo>
                  <a:cubicBezTo>
                    <a:pt x="39624" y="207391"/>
                    <a:pt x="44069" y="206248"/>
                    <a:pt x="48133" y="204343"/>
                  </a:cubicBezTo>
                  <a:cubicBezTo>
                    <a:pt x="86995" y="245110"/>
                    <a:pt x="133604" y="277622"/>
                    <a:pt x="178689" y="309118"/>
                  </a:cubicBezTo>
                  <a:lnTo>
                    <a:pt x="203835" y="326644"/>
                  </a:lnTo>
                  <a:cubicBezTo>
                    <a:pt x="203835" y="326644"/>
                    <a:pt x="203835" y="326771"/>
                    <a:pt x="203835" y="326771"/>
                  </a:cubicBezTo>
                  <a:lnTo>
                    <a:pt x="203962" y="326771"/>
                  </a:lnTo>
                  <a:lnTo>
                    <a:pt x="346583" y="426212"/>
                  </a:lnTo>
                  <a:cubicBezTo>
                    <a:pt x="348488" y="427482"/>
                    <a:pt x="350647" y="428244"/>
                    <a:pt x="352806" y="428244"/>
                  </a:cubicBezTo>
                  <a:cubicBezTo>
                    <a:pt x="354965" y="428244"/>
                    <a:pt x="357124" y="427609"/>
                    <a:pt x="358902" y="426339"/>
                  </a:cubicBezTo>
                  <a:cubicBezTo>
                    <a:pt x="362712" y="423799"/>
                    <a:pt x="364490" y="419227"/>
                    <a:pt x="363474" y="414782"/>
                  </a:cubicBezTo>
                  <a:close/>
                  <a:moveTo>
                    <a:pt x="26162" y="193040"/>
                  </a:moveTo>
                  <a:cubicBezTo>
                    <a:pt x="17780" y="189103"/>
                    <a:pt x="12700" y="180848"/>
                    <a:pt x="13208" y="172212"/>
                  </a:cubicBezTo>
                  <a:cubicBezTo>
                    <a:pt x="14097" y="158623"/>
                    <a:pt x="32512" y="138938"/>
                    <a:pt x="43561" y="127254"/>
                  </a:cubicBezTo>
                  <a:cubicBezTo>
                    <a:pt x="45466" y="125222"/>
                    <a:pt x="47244" y="123317"/>
                    <a:pt x="48768" y="121666"/>
                  </a:cubicBezTo>
                  <a:cubicBezTo>
                    <a:pt x="89916" y="76581"/>
                    <a:pt x="147193" y="48387"/>
                    <a:pt x="197739" y="26670"/>
                  </a:cubicBezTo>
                  <a:cubicBezTo>
                    <a:pt x="210947" y="20955"/>
                    <a:pt x="223901" y="15748"/>
                    <a:pt x="237236" y="14351"/>
                  </a:cubicBezTo>
                  <a:cubicBezTo>
                    <a:pt x="239649" y="14097"/>
                    <a:pt x="241935" y="13970"/>
                    <a:pt x="244348" y="13970"/>
                  </a:cubicBezTo>
                  <a:cubicBezTo>
                    <a:pt x="255905" y="13970"/>
                    <a:pt x="266192" y="17272"/>
                    <a:pt x="273431" y="23368"/>
                  </a:cubicBezTo>
                  <a:cubicBezTo>
                    <a:pt x="282956" y="31369"/>
                    <a:pt x="286639" y="45212"/>
                    <a:pt x="281813" y="54864"/>
                  </a:cubicBezTo>
                  <a:cubicBezTo>
                    <a:pt x="278003" y="62357"/>
                    <a:pt x="269621" y="68072"/>
                    <a:pt x="256159" y="72390"/>
                  </a:cubicBezTo>
                  <a:cubicBezTo>
                    <a:pt x="253619" y="73152"/>
                    <a:pt x="251079" y="73914"/>
                    <a:pt x="248539" y="74676"/>
                  </a:cubicBezTo>
                  <a:cubicBezTo>
                    <a:pt x="238887" y="77470"/>
                    <a:pt x="228981" y="80264"/>
                    <a:pt x="220345" y="86360"/>
                  </a:cubicBezTo>
                  <a:cubicBezTo>
                    <a:pt x="217043" y="88773"/>
                    <a:pt x="213995" y="91440"/>
                    <a:pt x="211074" y="94107"/>
                  </a:cubicBezTo>
                  <a:cubicBezTo>
                    <a:pt x="205232" y="99314"/>
                    <a:pt x="199644" y="104394"/>
                    <a:pt x="193421" y="104775"/>
                  </a:cubicBezTo>
                  <a:cubicBezTo>
                    <a:pt x="189230" y="105029"/>
                    <a:pt x="184785" y="103251"/>
                    <a:pt x="180086" y="101473"/>
                  </a:cubicBezTo>
                  <a:cubicBezTo>
                    <a:pt x="174117" y="99187"/>
                    <a:pt x="167259" y="96520"/>
                    <a:pt x="159893" y="97536"/>
                  </a:cubicBezTo>
                  <a:cubicBezTo>
                    <a:pt x="146812" y="99441"/>
                    <a:pt x="140335" y="110617"/>
                    <a:pt x="134493" y="120523"/>
                  </a:cubicBezTo>
                  <a:cubicBezTo>
                    <a:pt x="130556" y="127127"/>
                    <a:pt x="127000" y="133477"/>
                    <a:pt x="121793" y="136906"/>
                  </a:cubicBezTo>
                  <a:cubicBezTo>
                    <a:pt x="116332" y="140589"/>
                    <a:pt x="108839" y="141224"/>
                    <a:pt x="100965" y="141986"/>
                  </a:cubicBezTo>
                  <a:cubicBezTo>
                    <a:pt x="91567" y="142748"/>
                    <a:pt x="81788" y="143637"/>
                    <a:pt x="73660" y="149733"/>
                  </a:cubicBezTo>
                  <a:cubicBezTo>
                    <a:pt x="65532" y="155702"/>
                    <a:pt x="61849" y="164465"/>
                    <a:pt x="58293" y="172974"/>
                  </a:cubicBezTo>
                  <a:cubicBezTo>
                    <a:pt x="55499" y="179578"/>
                    <a:pt x="52832" y="185928"/>
                    <a:pt x="48387" y="190119"/>
                  </a:cubicBezTo>
                  <a:cubicBezTo>
                    <a:pt x="42418" y="195707"/>
                    <a:pt x="34290" y="196850"/>
                    <a:pt x="26416" y="193167"/>
                  </a:cubicBezTo>
                  <a:close/>
                  <a:moveTo>
                    <a:pt x="185801" y="299085"/>
                  </a:moveTo>
                  <a:cubicBezTo>
                    <a:pt x="159766" y="280924"/>
                    <a:pt x="133350" y="262382"/>
                    <a:pt x="108204" y="242316"/>
                  </a:cubicBezTo>
                  <a:cubicBezTo>
                    <a:pt x="119634" y="234188"/>
                    <a:pt x="133731" y="229997"/>
                    <a:pt x="147828" y="231140"/>
                  </a:cubicBezTo>
                  <a:cubicBezTo>
                    <a:pt x="165227" y="232537"/>
                    <a:pt x="181610" y="241935"/>
                    <a:pt x="191516" y="256286"/>
                  </a:cubicBezTo>
                  <a:cubicBezTo>
                    <a:pt x="203200" y="272923"/>
                    <a:pt x="205359" y="294259"/>
                    <a:pt x="204851" y="312420"/>
                  </a:cubicBezTo>
                  <a:lnTo>
                    <a:pt x="185801" y="299085"/>
                  </a:lnTo>
                  <a:close/>
                  <a:moveTo>
                    <a:pt x="216662" y="320675"/>
                  </a:moveTo>
                  <a:cubicBezTo>
                    <a:pt x="218059" y="299339"/>
                    <a:pt x="216916" y="271272"/>
                    <a:pt x="201422" y="249301"/>
                  </a:cubicBezTo>
                  <a:cubicBezTo>
                    <a:pt x="189357" y="232156"/>
                    <a:pt x="169672" y="220726"/>
                    <a:pt x="148717" y="219075"/>
                  </a:cubicBezTo>
                  <a:cubicBezTo>
                    <a:pt x="130810" y="217551"/>
                    <a:pt x="112522" y="223266"/>
                    <a:pt x="98298" y="234442"/>
                  </a:cubicBezTo>
                  <a:cubicBezTo>
                    <a:pt x="84201" y="222631"/>
                    <a:pt x="70612" y="210312"/>
                    <a:pt x="58039" y="197104"/>
                  </a:cubicBezTo>
                  <a:cubicBezTo>
                    <a:pt x="63246" y="191389"/>
                    <a:pt x="66294" y="184531"/>
                    <a:pt x="69088" y="177800"/>
                  </a:cubicBezTo>
                  <a:cubicBezTo>
                    <a:pt x="72136" y="170561"/>
                    <a:pt x="75057" y="163576"/>
                    <a:pt x="80391" y="159639"/>
                  </a:cubicBezTo>
                  <a:cubicBezTo>
                    <a:pt x="85725" y="155702"/>
                    <a:pt x="93472" y="154940"/>
                    <a:pt x="101600" y="154178"/>
                  </a:cubicBezTo>
                  <a:cubicBezTo>
                    <a:pt x="110744" y="153416"/>
                    <a:pt x="120015" y="152527"/>
                    <a:pt x="128270" y="147066"/>
                  </a:cubicBezTo>
                  <a:cubicBezTo>
                    <a:pt x="135763" y="141986"/>
                    <a:pt x="140335" y="134239"/>
                    <a:pt x="144653" y="126746"/>
                  </a:cubicBezTo>
                  <a:cubicBezTo>
                    <a:pt x="149606" y="118237"/>
                    <a:pt x="153924" y="110744"/>
                    <a:pt x="161290" y="109728"/>
                  </a:cubicBezTo>
                  <a:cubicBezTo>
                    <a:pt x="165481" y="109093"/>
                    <a:pt x="170307" y="110998"/>
                    <a:pt x="175387" y="112903"/>
                  </a:cubicBezTo>
                  <a:cubicBezTo>
                    <a:pt x="180848" y="115062"/>
                    <a:pt x="187071" y="117475"/>
                    <a:pt x="193929" y="116967"/>
                  </a:cubicBezTo>
                  <a:cubicBezTo>
                    <a:pt x="204470" y="116332"/>
                    <a:pt x="212217" y="109347"/>
                    <a:pt x="219075" y="103251"/>
                  </a:cubicBezTo>
                  <a:cubicBezTo>
                    <a:pt x="221869" y="100711"/>
                    <a:pt x="224536" y="98298"/>
                    <a:pt x="227330" y="96393"/>
                  </a:cubicBezTo>
                  <a:cubicBezTo>
                    <a:pt x="234315" y="91440"/>
                    <a:pt x="242824" y="89027"/>
                    <a:pt x="251841" y="86487"/>
                  </a:cubicBezTo>
                  <a:cubicBezTo>
                    <a:pt x="254508" y="85725"/>
                    <a:pt x="257175" y="84963"/>
                    <a:pt x="259842" y="84074"/>
                  </a:cubicBezTo>
                  <a:cubicBezTo>
                    <a:pt x="264922" y="82423"/>
                    <a:pt x="269494" y="80645"/>
                    <a:pt x="273431" y="78486"/>
                  </a:cubicBezTo>
                  <a:lnTo>
                    <a:pt x="351282" y="414401"/>
                  </a:lnTo>
                  <a:lnTo>
                    <a:pt x="216789" y="320675"/>
                  </a:lnTo>
                  <a:close/>
                </a:path>
              </a:pathLst>
            </a:custGeom>
            <a:solidFill>
              <a:srgbClr val="FFFFFF"/>
            </a:solidFill>
          </p:spPr>
        </p:sp>
        <p:sp>
          <p:nvSpPr>
            <p:cNvPr name="Freeform 8" id="8"/>
            <p:cNvSpPr/>
            <p:nvPr/>
          </p:nvSpPr>
          <p:spPr>
            <a:xfrm flipH="false" flipV="false" rot="0">
              <a:off x="265430" y="158877"/>
              <a:ext cx="80391" cy="76581"/>
            </a:xfrm>
            <a:custGeom>
              <a:avLst/>
              <a:gdLst/>
              <a:ahLst/>
              <a:cxnLst/>
              <a:rect r="r" b="b" t="t" l="l"/>
              <a:pathLst>
                <a:path h="76581" w="80391">
                  <a:moveTo>
                    <a:pt x="62484" y="11303"/>
                  </a:moveTo>
                  <a:cubicBezTo>
                    <a:pt x="55753" y="3810"/>
                    <a:pt x="45085" y="0"/>
                    <a:pt x="33909" y="1143"/>
                  </a:cubicBezTo>
                  <a:cubicBezTo>
                    <a:pt x="22352" y="2286"/>
                    <a:pt x="12319" y="8382"/>
                    <a:pt x="7112" y="17272"/>
                  </a:cubicBezTo>
                  <a:cubicBezTo>
                    <a:pt x="0" y="29337"/>
                    <a:pt x="1016" y="45720"/>
                    <a:pt x="9652" y="57785"/>
                  </a:cubicBezTo>
                  <a:cubicBezTo>
                    <a:pt x="17399" y="68580"/>
                    <a:pt x="30607" y="75565"/>
                    <a:pt x="45085" y="76454"/>
                  </a:cubicBezTo>
                  <a:cubicBezTo>
                    <a:pt x="45974" y="76454"/>
                    <a:pt x="46863" y="76581"/>
                    <a:pt x="47625" y="76581"/>
                  </a:cubicBezTo>
                  <a:cubicBezTo>
                    <a:pt x="59055" y="76581"/>
                    <a:pt x="68580" y="72009"/>
                    <a:pt x="73406" y="64135"/>
                  </a:cubicBezTo>
                  <a:cubicBezTo>
                    <a:pt x="80391" y="52705"/>
                    <a:pt x="75438" y="38608"/>
                    <a:pt x="72644" y="30988"/>
                  </a:cubicBezTo>
                  <a:cubicBezTo>
                    <a:pt x="70358" y="24511"/>
                    <a:pt x="67818" y="17272"/>
                    <a:pt x="62484" y="11303"/>
                  </a:cubicBezTo>
                  <a:close/>
                  <a:moveTo>
                    <a:pt x="62992" y="57658"/>
                  </a:moveTo>
                  <a:cubicBezTo>
                    <a:pt x="59690" y="62992"/>
                    <a:pt x="51943" y="64516"/>
                    <a:pt x="45720" y="64135"/>
                  </a:cubicBezTo>
                  <a:cubicBezTo>
                    <a:pt x="34925" y="63500"/>
                    <a:pt x="25146" y="58420"/>
                    <a:pt x="19558" y="50546"/>
                  </a:cubicBezTo>
                  <a:cubicBezTo>
                    <a:pt x="13716" y="42418"/>
                    <a:pt x="12954" y="31242"/>
                    <a:pt x="17653" y="23241"/>
                  </a:cubicBezTo>
                  <a:cubicBezTo>
                    <a:pt x="20955" y="17780"/>
                    <a:pt x="27559" y="13843"/>
                    <a:pt x="35179" y="13081"/>
                  </a:cubicBezTo>
                  <a:cubicBezTo>
                    <a:pt x="42545" y="12319"/>
                    <a:pt x="49403" y="14605"/>
                    <a:pt x="53467" y="19304"/>
                  </a:cubicBezTo>
                  <a:cubicBezTo>
                    <a:pt x="57150" y="23368"/>
                    <a:pt x="59182" y="29210"/>
                    <a:pt x="61214" y="34925"/>
                  </a:cubicBezTo>
                  <a:cubicBezTo>
                    <a:pt x="64008" y="42799"/>
                    <a:pt x="66675" y="51689"/>
                    <a:pt x="62992" y="57531"/>
                  </a:cubicBezTo>
                  <a:close/>
                </a:path>
              </a:pathLst>
            </a:custGeom>
            <a:solidFill>
              <a:srgbClr val="FFFFFF"/>
            </a:solidFill>
          </p:spPr>
        </p:sp>
        <p:sp>
          <p:nvSpPr>
            <p:cNvPr name="Freeform 9" id="9"/>
            <p:cNvSpPr/>
            <p:nvPr/>
          </p:nvSpPr>
          <p:spPr>
            <a:xfrm flipH="false" flipV="false" rot="0">
              <a:off x="163322" y="218948"/>
              <a:ext cx="55245" cy="49784"/>
            </a:xfrm>
            <a:custGeom>
              <a:avLst/>
              <a:gdLst/>
              <a:ahLst/>
              <a:cxnLst/>
              <a:rect r="r" b="b" t="t" l="l"/>
              <a:pathLst>
                <a:path h="49784" w="55245">
                  <a:moveTo>
                    <a:pt x="30099" y="0"/>
                  </a:moveTo>
                  <a:lnTo>
                    <a:pt x="30226" y="6985"/>
                  </a:lnTo>
                  <a:lnTo>
                    <a:pt x="25273" y="1651"/>
                  </a:lnTo>
                  <a:cubicBezTo>
                    <a:pt x="19304" y="7239"/>
                    <a:pt x="13716" y="13462"/>
                    <a:pt x="8763" y="20066"/>
                  </a:cubicBezTo>
                  <a:cubicBezTo>
                    <a:pt x="6604" y="22987"/>
                    <a:pt x="0" y="31623"/>
                    <a:pt x="3683" y="40640"/>
                  </a:cubicBezTo>
                  <a:cubicBezTo>
                    <a:pt x="5334" y="44577"/>
                    <a:pt x="8636" y="47498"/>
                    <a:pt x="12954" y="48895"/>
                  </a:cubicBezTo>
                  <a:cubicBezTo>
                    <a:pt x="14732" y="49530"/>
                    <a:pt x="16764" y="49784"/>
                    <a:pt x="18669" y="49784"/>
                  </a:cubicBezTo>
                  <a:cubicBezTo>
                    <a:pt x="22479" y="49784"/>
                    <a:pt x="26289" y="48768"/>
                    <a:pt x="29464" y="46736"/>
                  </a:cubicBezTo>
                  <a:cubicBezTo>
                    <a:pt x="31623" y="45339"/>
                    <a:pt x="33401" y="43815"/>
                    <a:pt x="35052" y="42418"/>
                  </a:cubicBezTo>
                  <a:cubicBezTo>
                    <a:pt x="36195" y="41402"/>
                    <a:pt x="37211" y="40513"/>
                    <a:pt x="38481" y="39624"/>
                  </a:cubicBezTo>
                  <a:cubicBezTo>
                    <a:pt x="40259" y="38354"/>
                    <a:pt x="42037" y="37973"/>
                    <a:pt x="42799" y="38227"/>
                  </a:cubicBezTo>
                  <a:lnTo>
                    <a:pt x="47752" y="40640"/>
                  </a:lnTo>
                  <a:lnTo>
                    <a:pt x="50673" y="35941"/>
                  </a:lnTo>
                  <a:cubicBezTo>
                    <a:pt x="55118" y="28702"/>
                    <a:pt x="55245" y="19304"/>
                    <a:pt x="51054" y="11938"/>
                  </a:cubicBezTo>
                  <a:cubicBezTo>
                    <a:pt x="46863" y="4572"/>
                    <a:pt x="38481" y="0"/>
                    <a:pt x="30099" y="127"/>
                  </a:cubicBezTo>
                  <a:close/>
                  <a:moveTo>
                    <a:pt x="41656" y="25908"/>
                  </a:moveTo>
                  <a:cubicBezTo>
                    <a:pt x="38227" y="26035"/>
                    <a:pt x="34798" y="27305"/>
                    <a:pt x="31496" y="29591"/>
                  </a:cubicBezTo>
                  <a:cubicBezTo>
                    <a:pt x="29972" y="30734"/>
                    <a:pt x="28448" y="32004"/>
                    <a:pt x="27051" y="33274"/>
                  </a:cubicBezTo>
                  <a:cubicBezTo>
                    <a:pt x="25654" y="34544"/>
                    <a:pt x="24384" y="35687"/>
                    <a:pt x="23114" y="36449"/>
                  </a:cubicBezTo>
                  <a:cubicBezTo>
                    <a:pt x="21336" y="37592"/>
                    <a:pt x="18669" y="37973"/>
                    <a:pt x="16764" y="37338"/>
                  </a:cubicBezTo>
                  <a:cubicBezTo>
                    <a:pt x="15494" y="36957"/>
                    <a:pt x="15113" y="36322"/>
                    <a:pt x="15113" y="36068"/>
                  </a:cubicBezTo>
                  <a:cubicBezTo>
                    <a:pt x="14732" y="35052"/>
                    <a:pt x="14605" y="32766"/>
                    <a:pt x="18542" y="27432"/>
                  </a:cubicBezTo>
                  <a:cubicBezTo>
                    <a:pt x="22606" y="22098"/>
                    <a:pt x="27051" y="16891"/>
                    <a:pt x="32004" y="12319"/>
                  </a:cubicBezTo>
                  <a:cubicBezTo>
                    <a:pt x="35560" y="12700"/>
                    <a:pt x="38862" y="14859"/>
                    <a:pt x="40513" y="17907"/>
                  </a:cubicBezTo>
                  <a:cubicBezTo>
                    <a:pt x="41910" y="20320"/>
                    <a:pt x="42291" y="23241"/>
                    <a:pt x="41783" y="25908"/>
                  </a:cubicBezTo>
                  <a:close/>
                </a:path>
              </a:pathLst>
            </a:custGeom>
            <a:solidFill>
              <a:srgbClr val="FFFFFF"/>
            </a:solidFill>
          </p:spPr>
        </p:sp>
        <p:sp>
          <p:nvSpPr>
            <p:cNvPr name="Freeform 10" id="10"/>
            <p:cNvSpPr/>
            <p:nvPr/>
          </p:nvSpPr>
          <p:spPr>
            <a:xfrm flipH="false" flipV="false" rot="0">
              <a:off x="290830" y="245491"/>
              <a:ext cx="67056" cy="56769"/>
            </a:xfrm>
            <a:custGeom>
              <a:avLst/>
              <a:gdLst/>
              <a:ahLst/>
              <a:cxnLst/>
              <a:rect r="r" b="b" t="t" l="l"/>
              <a:pathLst>
                <a:path h="56769" w="67056">
                  <a:moveTo>
                    <a:pt x="45085" y="17526"/>
                  </a:moveTo>
                  <a:cubicBezTo>
                    <a:pt x="42291" y="16764"/>
                    <a:pt x="39243" y="15875"/>
                    <a:pt x="37719" y="14097"/>
                  </a:cubicBezTo>
                  <a:cubicBezTo>
                    <a:pt x="37211" y="13462"/>
                    <a:pt x="36576" y="12319"/>
                    <a:pt x="36068" y="11176"/>
                  </a:cubicBezTo>
                  <a:cubicBezTo>
                    <a:pt x="35560" y="10033"/>
                    <a:pt x="34798" y="8636"/>
                    <a:pt x="34036" y="7493"/>
                  </a:cubicBezTo>
                  <a:cubicBezTo>
                    <a:pt x="30734" y="2540"/>
                    <a:pt x="25527" y="0"/>
                    <a:pt x="20574" y="1270"/>
                  </a:cubicBezTo>
                  <a:cubicBezTo>
                    <a:pt x="11938" y="3429"/>
                    <a:pt x="11811" y="12827"/>
                    <a:pt x="11684" y="17907"/>
                  </a:cubicBezTo>
                  <a:lnTo>
                    <a:pt x="11684" y="19177"/>
                  </a:lnTo>
                  <a:cubicBezTo>
                    <a:pt x="11557" y="24511"/>
                    <a:pt x="8128" y="29845"/>
                    <a:pt x="3302" y="32131"/>
                  </a:cubicBezTo>
                  <a:lnTo>
                    <a:pt x="4191" y="34036"/>
                  </a:lnTo>
                  <a:cubicBezTo>
                    <a:pt x="1016" y="39497"/>
                    <a:pt x="0" y="46990"/>
                    <a:pt x="4699" y="52324"/>
                  </a:cubicBezTo>
                  <a:cubicBezTo>
                    <a:pt x="7493" y="55499"/>
                    <a:pt x="11176" y="56769"/>
                    <a:pt x="14986" y="56769"/>
                  </a:cubicBezTo>
                  <a:cubicBezTo>
                    <a:pt x="18923" y="56769"/>
                    <a:pt x="22987" y="55372"/>
                    <a:pt x="26289" y="53340"/>
                  </a:cubicBezTo>
                  <a:cubicBezTo>
                    <a:pt x="27559" y="52451"/>
                    <a:pt x="28829" y="51562"/>
                    <a:pt x="30099" y="50673"/>
                  </a:cubicBezTo>
                  <a:cubicBezTo>
                    <a:pt x="32639" y="48895"/>
                    <a:pt x="34798" y="47244"/>
                    <a:pt x="36957" y="46863"/>
                  </a:cubicBezTo>
                  <a:cubicBezTo>
                    <a:pt x="38608" y="46609"/>
                    <a:pt x="40640" y="46990"/>
                    <a:pt x="42926" y="47371"/>
                  </a:cubicBezTo>
                  <a:cubicBezTo>
                    <a:pt x="44196" y="47625"/>
                    <a:pt x="45593" y="47879"/>
                    <a:pt x="46863" y="48006"/>
                  </a:cubicBezTo>
                  <a:cubicBezTo>
                    <a:pt x="54229" y="48895"/>
                    <a:pt x="60325" y="46228"/>
                    <a:pt x="63246" y="41148"/>
                  </a:cubicBezTo>
                  <a:cubicBezTo>
                    <a:pt x="67056" y="34417"/>
                    <a:pt x="63627" y="26543"/>
                    <a:pt x="58420" y="22733"/>
                  </a:cubicBezTo>
                  <a:cubicBezTo>
                    <a:pt x="54483" y="19812"/>
                    <a:pt x="50165" y="18669"/>
                    <a:pt x="46228" y="17653"/>
                  </a:cubicBezTo>
                  <a:lnTo>
                    <a:pt x="45085" y="17399"/>
                  </a:lnTo>
                  <a:close/>
                  <a:moveTo>
                    <a:pt x="52705" y="35306"/>
                  </a:moveTo>
                  <a:cubicBezTo>
                    <a:pt x="52578" y="35687"/>
                    <a:pt x="50927" y="36322"/>
                    <a:pt x="48387" y="36068"/>
                  </a:cubicBezTo>
                  <a:cubicBezTo>
                    <a:pt x="47371" y="35941"/>
                    <a:pt x="46228" y="35814"/>
                    <a:pt x="45212" y="35560"/>
                  </a:cubicBezTo>
                  <a:cubicBezTo>
                    <a:pt x="42164" y="35052"/>
                    <a:pt x="38862" y="34417"/>
                    <a:pt x="35052" y="35052"/>
                  </a:cubicBezTo>
                  <a:cubicBezTo>
                    <a:pt x="30099" y="35941"/>
                    <a:pt x="26416" y="38608"/>
                    <a:pt x="23114" y="41021"/>
                  </a:cubicBezTo>
                  <a:cubicBezTo>
                    <a:pt x="22098" y="41783"/>
                    <a:pt x="21082" y="42545"/>
                    <a:pt x="19939" y="43180"/>
                  </a:cubicBezTo>
                  <a:cubicBezTo>
                    <a:pt x="17145" y="44958"/>
                    <a:pt x="14478" y="44958"/>
                    <a:pt x="13970" y="44450"/>
                  </a:cubicBezTo>
                  <a:cubicBezTo>
                    <a:pt x="13462" y="43942"/>
                    <a:pt x="13716" y="41783"/>
                    <a:pt x="15367" y="39624"/>
                  </a:cubicBezTo>
                  <a:cubicBezTo>
                    <a:pt x="16383" y="38227"/>
                    <a:pt x="17526" y="37084"/>
                    <a:pt x="18669" y="35941"/>
                  </a:cubicBezTo>
                  <a:cubicBezTo>
                    <a:pt x="20574" y="33909"/>
                    <a:pt x="22733" y="31623"/>
                    <a:pt x="24384" y="28829"/>
                  </a:cubicBezTo>
                  <a:lnTo>
                    <a:pt x="22479" y="27813"/>
                  </a:lnTo>
                  <a:cubicBezTo>
                    <a:pt x="23368" y="25273"/>
                    <a:pt x="23876" y="22606"/>
                    <a:pt x="24003" y="19812"/>
                  </a:cubicBezTo>
                  <a:lnTo>
                    <a:pt x="24003" y="18288"/>
                  </a:lnTo>
                  <a:cubicBezTo>
                    <a:pt x="24003" y="17399"/>
                    <a:pt x="24003" y="16002"/>
                    <a:pt x="24130" y="14859"/>
                  </a:cubicBezTo>
                  <a:cubicBezTo>
                    <a:pt x="24511" y="15494"/>
                    <a:pt x="24765" y="16129"/>
                    <a:pt x="25146" y="16764"/>
                  </a:cubicBezTo>
                  <a:cubicBezTo>
                    <a:pt x="25908" y="18415"/>
                    <a:pt x="26924" y="20193"/>
                    <a:pt x="28321" y="21971"/>
                  </a:cubicBezTo>
                  <a:cubicBezTo>
                    <a:pt x="32004" y="26416"/>
                    <a:pt x="37338" y="28321"/>
                    <a:pt x="42037" y="29464"/>
                  </a:cubicBezTo>
                  <a:lnTo>
                    <a:pt x="43307" y="29718"/>
                  </a:lnTo>
                  <a:cubicBezTo>
                    <a:pt x="46355" y="30480"/>
                    <a:pt x="49276" y="31242"/>
                    <a:pt x="51054" y="32639"/>
                  </a:cubicBezTo>
                  <a:cubicBezTo>
                    <a:pt x="52197" y="33528"/>
                    <a:pt x="52705" y="35052"/>
                    <a:pt x="52578" y="35306"/>
                  </a:cubicBezTo>
                  <a:close/>
                </a:path>
              </a:pathLst>
            </a:custGeom>
            <a:solidFill>
              <a:srgbClr val="FFFFFF"/>
            </a:solidFill>
          </p:spPr>
        </p:sp>
        <p:sp>
          <p:nvSpPr>
            <p:cNvPr name="Freeform 11" id="11"/>
            <p:cNvSpPr/>
            <p:nvPr/>
          </p:nvSpPr>
          <p:spPr>
            <a:xfrm flipH="false" flipV="false" rot="0">
              <a:off x="313182" y="315214"/>
              <a:ext cx="61214" cy="81915"/>
            </a:xfrm>
            <a:custGeom>
              <a:avLst/>
              <a:gdLst/>
              <a:ahLst/>
              <a:cxnLst/>
              <a:rect r="r" b="b" t="t" l="l"/>
              <a:pathLst>
                <a:path h="81915" w="61214">
                  <a:moveTo>
                    <a:pt x="24511" y="6731"/>
                  </a:moveTo>
                  <a:cubicBezTo>
                    <a:pt x="9017" y="17145"/>
                    <a:pt x="0" y="51435"/>
                    <a:pt x="8382" y="67818"/>
                  </a:cubicBezTo>
                  <a:lnTo>
                    <a:pt x="8382" y="67818"/>
                  </a:lnTo>
                  <a:cubicBezTo>
                    <a:pt x="12065" y="75057"/>
                    <a:pt x="19431" y="80391"/>
                    <a:pt x="27432" y="81661"/>
                  </a:cubicBezTo>
                  <a:cubicBezTo>
                    <a:pt x="28702" y="81915"/>
                    <a:pt x="30099" y="81915"/>
                    <a:pt x="31369" y="81915"/>
                  </a:cubicBezTo>
                  <a:cubicBezTo>
                    <a:pt x="38227" y="81915"/>
                    <a:pt x="44958" y="79248"/>
                    <a:pt x="49911" y="74422"/>
                  </a:cubicBezTo>
                  <a:cubicBezTo>
                    <a:pt x="58801" y="65786"/>
                    <a:pt x="59817" y="52578"/>
                    <a:pt x="60452" y="43815"/>
                  </a:cubicBezTo>
                  <a:cubicBezTo>
                    <a:pt x="61214" y="34163"/>
                    <a:pt x="58674" y="11684"/>
                    <a:pt x="46101" y="4318"/>
                  </a:cubicBezTo>
                  <a:cubicBezTo>
                    <a:pt x="41656" y="1778"/>
                    <a:pt x="34290" y="0"/>
                    <a:pt x="24511" y="6604"/>
                  </a:cubicBezTo>
                  <a:close/>
                  <a:moveTo>
                    <a:pt x="40005" y="14986"/>
                  </a:moveTo>
                  <a:cubicBezTo>
                    <a:pt x="45593" y="18288"/>
                    <a:pt x="49149" y="32893"/>
                    <a:pt x="48387" y="42926"/>
                  </a:cubicBezTo>
                  <a:cubicBezTo>
                    <a:pt x="47625" y="52070"/>
                    <a:pt x="46609" y="60706"/>
                    <a:pt x="41529" y="65786"/>
                  </a:cubicBezTo>
                  <a:cubicBezTo>
                    <a:pt x="38481" y="68834"/>
                    <a:pt x="33909" y="70231"/>
                    <a:pt x="29591" y="69596"/>
                  </a:cubicBezTo>
                  <a:cubicBezTo>
                    <a:pt x="25273" y="68961"/>
                    <a:pt x="21336" y="66040"/>
                    <a:pt x="19431" y="62230"/>
                  </a:cubicBezTo>
                  <a:cubicBezTo>
                    <a:pt x="13843" y="51308"/>
                    <a:pt x="21209" y="23749"/>
                    <a:pt x="31496" y="16891"/>
                  </a:cubicBezTo>
                  <a:cubicBezTo>
                    <a:pt x="37084" y="13208"/>
                    <a:pt x="39370" y="14605"/>
                    <a:pt x="40132" y="14986"/>
                  </a:cubicBezTo>
                  <a:close/>
                </a:path>
              </a:pathLst>
            </a:custGeom>
            <a:solidFill>
              <a:srgbClr val="FFFFFF"/>
            </a:solidFill>
          </p:spPr>
        </p:sp>
        <p:sp>
          <p:nvSpPr>
            <p:cNvPr name="Freeform 12" id="12"/>
            <p:cNvSpPr/>
            <p:nvPr/>
          </p:nvSpPr>
          <p:spPr>
            <a:xfrm flipH="false" flipV="false" rot="0">
              <a:off x="352679" y="405892"/>
              <a:ext cx="49149" cy="42799"/>
            </a:xfrm>
            <a:custGeom>
              <a:avLst/>
              <a:gdLst/>
              <a:ahLst/>
              <a:cxnLst/>
              <a:rect r="r" b="b" t="t" l="l"/>
              <a:pathLst>
                <a:path h="42799" w="49149">
                  <a:moveTo>
                    <a:pt x="18923" y="5588"/>
                  </a:moveTo>
                  <a:cubicBezTo>
                    <a:pt x="16256" y="6477"/>
                    <a:pt x="13462" y="7239"/>
                    <a:pt x="10668" y="7620"/>
                  </a:cubicBezTo>
                  <a:lnTo>
                    <a:pt x="0" y="9271"/>
                  </a:lnTo>
                  <a:lnTo>
                    <a:pt x="14478" y="26670"/>
                  </a:lnTo>
                  <a:cubicBezTo>
                    <a:pt x="19177" y="32385"/>
                    <a:pt x="27813" y="42799"/>
                    <a:pt x="40005" y="42799"/>
                  </a:cubicBezTo>
                  <a:cubicBezTo>
                    <a:pt x="40259" y="42799"/>
                    <a:pt x="40513" y="42799"/>
                    <a:pt x="40894" y="42799"/>
                  </a:cubicBezTo>
                  <a:lnTo>
                    <a:pt x="49149" y="42418"/>
                  </a:lnTo>
                  <a:lnTo>
                    <a:pt x="35560" y="3937"/>
                  </a:lnTo>
                  <a:lnTo>
                    <a:pt x="34163" y="2794"/>
                  </a:lnTo>
                  <a:cubicBezTo>
                    <a:pt x="30988" y="254"/>
                    <a:pt x="26543" y="0"/>
                    <a:pt x="22733" y="2159"/>
                  </a:cubicBezTo>
                  <a:cubicBezTo>
                    <a:pt x="21209" y="3048"/>
                    <a:pt x="19939" y="4191"/>
                    <a:pt x="18923" y="5588"/>
                  </a:cubicBezTo>
                  <a:close/>
                  <a:moveTo>
                    <a:pt x="29337" y="10922"/>
                  </a:moveTo>
                  <a:cubicBezTo>
                    <a:pt x="29337" y="11303"/>
                    <a:pt x="29337" y="11557"/>
                    <a:pt x="29210" y="11938"/>
                  </a:cubicBezTo>
                  <a:lnTo>
                    <a:pt x="28702" y="11049"/>
                  </a:lnTo>
                  <a:lnTo>
                    <a:pt x="29210" y="11049"/>
                  </a:lnTo>
                  <a:close/>
                  <a:moveTo>
                    <a:pt x="26670" y="15748"/>
                  </a:moveTo>
                  <a:lnTo>
                    <a:pt x="30226" y="25908"/>
                  </a:lnTo>
                  <a:cubicBezTo>
                    <a:pt x="28067" y="23876"/>
                    <a:pt x="25908" y="21463"/>
                    <a:pt x="23749" y="18923"/>
                  </a:cubicBezTo>
                  <a:lnTo>
                    <a:pt x="22352" y="17272"/>
                  </a:lnTo>
                  <a:cubicBezTo>
                    <a:pt x="23749" y="16764"/>
                    <a:pt x="25146" y="16256"/>
                    <a:pt x="26543" y="15621"/>
                  </a:cubicBezTo>
                  <a:close/>
                </a:path>
              </a:pathLst>
            </a:custGeom>
            <a:solidFill>
              <a:srgbClr val="FFFFFF"/>
            </a:solidFill>
          </p:spPr>
        </p:sp>
      </p:grpSp>
      <p:grpSp>
        <p:nvGrpSpPr>
          <p:cNvPr name="Group 13" id="13"/>
          <p:cNvGrpSpPr>
            <a:grpSpLocks noChangeAspect="true"/>
          </p:cNvGrpSpPr>
          <p:nvPr/>
        </p:nvGrpSpPr>
        <p:grpSpPr>
          <a:xfrm rot="2063580">
            <a:off x="11384461" y="8095612"/>
            <a:ext cx="1285904" cy="2324119"/>
            <a:chOff x="0" y="0"/>
            <a:chExt cx="1714538" cy="3098825"/>
          </a:xfrm>
        </p:grpSpPr>
        <p:sp>
          <p:nvSpPr>
            <p:cNvPr name="Freeform 14" id="14"/>
            <p:cNvSpPr/>
            <p:nvPr/>
          </p:nvSpPr>
          <p:spPr>
            <a:xfrm flipH="false" flipV="false" rot="0">
              <a:off x="0" y="0"/>
              <a:ext cx="1714500" cy="3098800"/>
            </a:xfrm>
            <a:custGeom>
              <a:avLst/>
              <a:gdLst/>
              <a:ahLst/>
              <a:cxnLst/>
              <a:rect r="r" b="b" t="t" l="l"/>
              <a:pathLst>
                <a:path h="3098800" w="1714500">
                  <a:moveTo>
                    <a:pt x="0" y="0"/>
                  </a:moveTo>
                  <a:lnTo>
                    <a:pt x="0" y="3098800"/>
                  </a:lnTo>
                  <a:lnTo>
                    <a:pt x="1023493" y="3098800"/>
                  </a:lnTo>
                  <a:lnTo>
                    <a:pt x="1714500" y="2625725"/>
                  </a:lnTo>
                  <a:lnTo>
                    <a:pt x="1714500" y="0"/>
                  </a:lnTo>
                  <a:lnTo>
                    <a:pt x="0" y="0"/>
                  </a:lnTo>
                  <a:close/>
                </a:path>
              </a:pathLst>
            </a:custGeom>
            <a:blipFill>
              <a:blip r:embed="rId6"/>
              <a:stretch>
                <a:fillRect l="0" t="0" r="-2" b="0"/>
              </a:stretch>
            </a:blipFill>
          </p:spPr>
        </p:sp>
      </p:grpSp>
      <p:grpSp>
        <p:nvGrpSpPr>
          <p:cNvPr name="Group 15" id="15"/>
          <p:cNvGrpSpPr>
            <a:grpSpLocks noChangeAspect="true"/>
          </p:cNvGrpSpPr>
          <p:nvPr/>
        </p:nvGrpSpPr>
        <p:grpSpPr>
          <a:xfrm rot="8498760">
            <a:off x="13796734" y="977722"/>
            <a:ext cx="1285904" cy="2324119"/>
            <a:chOff x="0" y="0"/>
            <a:chExt cx="1714538" cy="3098825"/>
          </a:xfrm>
        </p:grpSpPr>
        <p:sp>
          <p:nvSpPr>
            <p:cNvPr name="Freeform 16" id="16"/>
            <p:cNvSpPr/>
            <p:nvPr/>
          </p:nvSpPr>
          <p:spPr>
            <a:xfrm flipH="false" flipV="false" rot="0">
              <a:off x="0" y="0"/>
              <a:ext cx="1714500" cy="3098800"/>
            </a:xfrm>
            <a:custGeom>
              <a:avLst/>
              <a:gdLst/>
              <a:ahLst/>
              <a:cxnLst/>
              <a:rect r="r" b="b" t="t" l="l"/>
              <a:pathLst>
                <a:path h="3098800" w="1714500">
                  <a:moveTo>
                    <a:pt x="0" y="3098800"/>
                  </a:moveTo>
                  <a:lnTo>
                    <a:pt x="1714500" y="3098800"/>
                  </a:lnTo>
                  <a:lnTo>
                    <a:pt x="1714500" y="479044"/>
                  </a:lnTo>
                  <a:lnTo>
                    <a:pt x="1714500" y="0"/>
                  </a:lnTo>
                  <a:lnTo>
                    <a:pt x="0" y="0"/>
                  </a:lnTo>
                  <a:lnTo>
                    <a:pt x="0" y="3098800"/>
                  </a:lnTo>
                  <a:close/>
                </a:path>
              </a:pathLst>
            </a:custGeom>
            <a:blipFill>
              <a:blip r:embed="rId6"/>
              <a:stretch>
                <a:fillRect l="0" t="0" r="-2" b="0"/>
              </a:stretch>
            </a:blipFill>
          </p:spPr>
        </p:sp>
      </p:grpSp>
      <p:grpSp>
        <p:nvGrpSpPr>
          <p:cNvPr name="Group 17" id="17"/>
          <p:cNvGrpSpPr>
            <a:grpSpLocks noChangeAspect="true"/>
          </p:cNvGrpSpPr>
          <p:nvPr/>
        </p:nvGrpSpPr>
        <p:grpSpPr>
          <a:xfrm rot="-3755700">
            <a:off x="-106347" y="4691082"/>
            <a:ext cx="1285894" cy="1875539"/>
            <a:chOff x="0" y="0"/>
            <a:chExt cx="1714525" cy="2500719"/>
          </a:xfrm>
        </p:grpSpPr>
        <p:sp>
          <p:nvSpPr>
            <p:cNvPr name="Freeform 18" id="18"/>
            <p:cNvSpPr/>
            <p:nvPr/>
          </p:nvSpPr>
          <p:spPr>
            <a:xfrm flipH="false" flipV="false" rot="0">
              <a:off x="0" y="0"/>
              <a:ext cx="1714500" cy="2500630"/>
            </a:xfrm>
            <a:custGeom>
              <a:avLst/>
              <a:gdLst/>
              <a:ahLst/>
              <a:cxnLst/>
              <a:rect r="r" b="b" t="t" l="l"/>
              <a:pathLst>
                <a:path h="2500630" w="1714500">
                  <a:moveTo>
                    <a:pt x="1714500" y="0"/>
                  </a:moveTo>
                  <a:lnTo>
                    <a:pt x="0" y="888873"/>
                  </a:lnTo>
                  <a:lnTo>
                    <a:pt x="0" y="1704721"/>
                  </a:lnTo>
                  <a:lnTo>
                    <a:pt x="0" y="2500630"/>
                  </a:lnTo>
                  <a:lnTo>
                    <a:pt x="1698752" y="2500630"/>
                  </a:lnTo>
                  <a:lnTo>
                    <a:pt x="1714500" y="2500630"/>
                  </a:lnTo>
                  <a:lnTo>
                    <a:pt x="1714500" y="1303401"/>
                  </a:lnTo>
                  <a:lnTo>
                    <a:pt x="1714500" y="0"/>
                  </a:lnTo>
                  <a:close/>
                </a:path>
              </a:pathLst>
            </a:custGeom>
            <a:blipFill>
              <a:blip r:embed="rId6"/>
              <a:stretch>
                <a:fillRect l="0" t="-23917" r="-2" b="-4"/>
              </a:stretch>
            </a:blipFill>
          </p:spPr>
        </p:sp>
      </p:grpSp>
      <p:sp>
        <p:nvSpPr>
          <p:cNvPr name="Freeform 19" id="19"/>
          <p:cNvSpPr/>
          <p:nvPr/>
        </p:nvSpPr>
        <p:spPr>
          <a:xfrm flipH="false" flipV="false" rot="0">
            <a:off x="2153726" y="9430512"/>
            <a:ext cx="1343025" cy="856488"/>
          </a:xfrm>
          <a:custGeom>
            <a:avLst/>
            <a:gdLst/>
            <a:ahLst/>
            <a:cxnLst/>
            <a:rect r="r" b="b" t="t" l="l"/>
            <a:pathLst>
              <a:path h="856488" w="1343025">
                <a:moveTo>
                  <a:pt x="0" y="0"/>
                </a:moveTo>
                <a:lnTo>
                  <a:pt x="1343025" y="0"/>
                </a:lnTo>
                <a:lnTo>
                  <a:pt x="1343025" y="856488"/>
                </a:lnTo>
                <a:lnTo>
                  <a:pt x="0" y="856488"/>
                </a:lnTo>
                <a:lnTo>
                  <a:pt x="0" y="0"/>
                </a:lnTo>
                <a:close/>
              </a:path>
            </a:pathLst>
          </a:custGeom>
          <a:blipFill>
            <a:blip r:embed="rId7"/>
            <a:stretch>
              <a:fillRect l="0" t="0" r="0" b="-56806"/>
            </a:stretch>
          </a:blipFill>
        </p:spPr>
      </p:sp>
      <p:sp>
        <p:nvSpPr>
          <p:cNvPr name="Freeform 20" id="20"/>
          <p:cNvSpPr/>
          <p:nvPr/>
        </p:nvSpPr>
        <p:spPr>
          <a:xfrm flipH="false" flipV="false" rot="0">
            <a:off x="7805623" y="0"/>
            <a:ext cx="1343025" cy="1029995"/>
          </a:xfrm>
          <a:custGeom>
            <a:avLst/>
            <a:gdLst/>
            <a:ahLst/>
            <a:cxnLst/>
            <a:rect r="r" b="b" t="t" l="l"/>
            <a:pathLst>
              <a:path h="1029995" w="1343025">
                <a:moveTo>
                  <a:pt x="0" y="0"/>
                </a:moveTo>
                <a:lnTo>
                  <a:pt x="1343025" y="0"/>
                </a:lnTo>
                <a:lnTo>
                  <a:pt x="1343025" y="1029996"/>
                </a:lnTo>
                <a:lnTo>
                  <a:pt x="0" y="1029996"/>
                </a:lnTo>
                <a:lnTo>
                  <a:pt x="0" y="0"/>
                </a:lnTo>
                <a:close/>
              </a:path>
            </a:pathLst>
          </a:custGeom>
          <a:blipFill>
            <a:blip r:embed="rId7"/>
            <a:stretch>
              <a:fillRect l="0" t="-30391" r="0" b="0"/>
            </a:stretch>
          </a:blipFill>
        </p:spPr>
      </p:sp>
      <p:grpSp>
        <p:nvGrpSpPr>
          <p:cNvPr name="Group 21" id="21"/>
          <p:cNvGrpSpPr>
            <a:grpSpLocks noChangeAspect="true"/>
          </p:cNvGrpSpPr>
          <p:nvPr/>
        </p:nvGrpSpPr>
        <p:grpSpPr>
          <a:xfrm rot="-4885560">
            <a:off x="17111710" y="6761759"/>
            <a:ext cx="1343025" cy="1223477"/>
            <a:chOff x="0" y="0"/>
            <a:chExt cx="1790700" cy="1631302"/>
          </a:xfrm>
        </p:grpSpPr>
        <p:sp>
          <p:nvSpPr>
            <p:cNvPr name="Freeform 22" id="22"/>
            <p:cNvSpPr/>
            <p:nvPr/>
          </p:nvSpPr>
          <p:spPr>
            <a:xfrm flipH="false" flipV="false" rot="0">
              <a:off x="0" y="0"/>
              <a:ext cx="1790700" cy="1631315"/>
            </a:xfrm>
            <a:custGeom>
              <a:avLst/>
              <a:gdLst/>
              <a:ahLst/>
              <a:cxnLst/>
              <a:rect r="r" b="b" t="t" l="l"/>
              <a:pathLst>
                <a:path h="1631315" w="1790700">
                  <a:moveTo>
                    <a:pt x="1790700" y="0"/>
                  </a:moveTo>
                  <a:lnTo>
                    <a:pt x="0" y="0"/>
                  </a:lnTo>
                  <a:lnTo>
                    <a:pt x="0" y="1631315"/>
                  </a:lnTo>
                  <a:lnTo>
                    <a:pt x="1790700" y="1361313"/>
                  </a:lnTo>
                  <a:lnTo>
                    <a:pt x="1790700" y="0"/>
                  </a:lnTo>
                  <a:close/>
                </a:path>
              </a:pathLst>
            </a:custGeom>
            <a:blipFill>
              <a:blip r:embed="rId7"/>
              <a:stretch>
                <a:fillRect l="0" t="0" r="0" b="-9770"/>
              </a:stretch>
            </a:blipFill>
          </p:spPr>
        </p:sp>
      </p:grpSp>
      <p:grpSp>
        <p:nvGrpSpPr>
          <p:cNvPr name="Group 23" id="23"/>
          <p:cNvGrpSpPr>
            <a:grpSpLocks noChangeAspect="true"/>
          </p:cNvGrpSpPr>
          <p:nvPr/>
        </p:nvGrpSpPr>
        <p:grpSpPr>
          <a:xfrm rot="0">
            <a:off x="1482614" y="1028700"/>
            <a:ext cx="367760" cy="432197"/>
            <a:chOff x="0" y="0"/>
            <a:chExt cx="367767" cy="432194"/>
          </a:xfrm>
        </p:grpSpPr>
        <p:sp>
          <p:nvSpPr>
            <p:cNvPr name="Freeform 24" id="24"/>
            <p:cNvSpPr/>
            <p:nvPr/>
          </p:nvSpPr>
          <p:spPr>
            <a:xfrm flipH="false" flipV="false" rot="0">
              <a:off x="0" y="0"/>
              <a:ext cx="367792" cy="432181"/>
            </a:xfrm>
            <a:custGeom>
              <a:avLst/>
              <a:gdLst/>
              <a:ahLst/>
              <a:cxnLst/>
              <a:rect r="r" b="b" t="t" l="l"/>
              <a:pathLst>
                <a:path h="432181" w="367792">
                  <a:moveTo>
                    <a:pt x="0" y="432181"/>
                  </a:moveTo>
                  <a:lnTo>
                    <a:pt x="367792" y="432181"/>
                  </a:lnTo>
                  <a:lnTo>
                    <a:pt x="367792" y="0"/>
                  </a:lnTo>
                  <a:lnTo>
                    <a:pt x="0" y="0"/>
                  </a:lnTo>
                  <a:close/>
                </a:path>
              </a:pathLst>
            </a:custGeom>
            <a:solidFill>
              <a:srgbClr val="000000">
                <a:alpha val="0"/>
              </a:srgbClr>
            </a:solidFill>
          </p:spPr>
        </p:sp>
      </p:grpSp>
      <p:sp>
        <p:nvSpPr>
          <p:cNvPr name="TextBox 25" id="25"/>
          <p:cNvSpPr txBox="true"/>
          <p:nvPr/>
        </p:nvSpPr>
        <p:spPr>
          <a:xfrm rot="0">
            <a:off x="1482614" y="5504240"/>
            <a:ext cx="7988294" cy="1212771"/>
          </a:xfrm>
          <a:prstGeom prst="rect">
            <a:avLst/>
          </a:prstGeom>
        </p:spPr>
        <p:txBody>
          <a:bodyPr anchor="t" rtlCol="false" tIns="0" lIns="0" bIns="0" rIns="0">
            <a:spAutoFit/>
          </a:bodyPr>
          <a:lstStyle/>
          <a:p>
            <a:pPr algn="just">
              <a:lnSpc>
                <a:spcPts val="2324"/>
              </a:lnSpc>
            </a:pPr>
            <a:r>
              <a:rPr lang="en-US" sz="1699" spc="10">
                <a:solidFill>
                  <a:srgbClr val="FFFFFF"/>
                </a:solidFill>
                <a:latin typeface="Poppins"/>
                <a:ea typeface="Poppins"/>
                <a:cs typeface="Poppins"/>
                <a:sym typeface="Poppins"/>
              </a:rPr>
              <a:t>Lorem ipsum dolor sit amet, consectetur adipiscing elit, sed do eiusmod tempor incididunt ut labore et dolore magna aliqua. Ut enim ad minim veniam, quis nostrud exercitation ullamco laboris nisi ut aliquip ex ea commodo consequat.</a:t>
            </a:r>
          </a:p>
        </p:txBody>
      </p:sp>
      <p:sp>
        <p:nvSpPr>
          <p:cNvPr name="TextBox 26" id="26"/>
          <p:cNvSpPr txBox="true"/>
          <p:nvPr/>
        </p:nvSpPr>
        <p:spPr>
          <a:xfrm rot="0">
            <a:off x="1482614" y="7051738"/>
            <a:ext cx="7988217" cy="917496"/>
          </a:xfrm>
          <a:prstGeom prst="rect">
            <a:avLst/>
          </a:prstGeom>
        </p:spPr>
        <p:txBody>
          <a:bodyPr anchor="t" rtlCol="false" tIns="0" lIns="0" bIns="0" rIns="0">
            <a:spAutoFit/>
          </a:bodyPr>
          <a:lstStyle/>
          <a:p>
            <a:pPr algn="just">
              <a:lnSpc>
                <a:spcPts val="2324"/>
              </a:lnSpc>
            </a:pPr>
            <a:r>
              <a:rPr lang="en-US" sz="1699" spc="3">
                <a:solidFill>
                  <a:srgbClr val="FFFFFF"/>
                </a:solidFill>
                <a:latin typeface="Poppins"/>
                <a:ea typeface="Poppins"/>
                <a:cs typeface="Poppins"/>
                <a:sym typeface="Poppins"/>
              </a:rPr>
              <a:t>Duis aute irure dolor in reprehenderit in voluptate velit esse cillum dolore eu fugiat nulla pariatur. Excepteur sint occaecat cupidatat non proident, sunt in culpa qui officia deserunt mollit anim id est laborum.</a:t>
            </a:r>
          </a:p>
        </p:txBody>
      </p:sp>
      <p:sp>
        <p:nvSpPr>
          <p:cNvPr name="TextBox 27" id="27"/>
          <p:cNvSpPr txBox="true"/>
          <p:nvPr/>
        </p:nvSpPr>
        <p:spPr>
          <a:xfrm rot="0">
            <a:off x="1482614" y="3143402"/>
            <a:ext cx="7545772" cy="1953758"/>
          </a:xfrm>
          <a:prstGeom prst="rect">
            <a:avLst/>
          </a:prstGeom>
        </p:spPr>
        <p:txBody>
          <a:bodyPr anchor="t" rtlCol="false" tIns="0" lIns="0" bIns="0" rIns="0">
            <a:spAutoFit/>
          </a:bodyPr>
          <a:lstStyle/>
          <a:p>
            <a:pPr algn="l">
              <a:lnSpc>
                <a:spcPts val="4951"/>
              </a:lnSpc>
            </a:pPr>
            <a:r>
              <a:rPr lang="en-US" sz="3999">
                <a:solidFill>
                  <a:srgbClr val="FFFFFF"/>
                </a:solidFill>
                <a:latin typeface="Track"/>
                <a:ea typeface="Track"/>
                <a:cs typeface="Track"/>
                <a:sym typeface="Track"/>
              </a:rPr>
              <a:t>welcome to</a:t>
            </a:r>
          </a:p>
          <a:p>
            <a:pPr algn="l">
              <a:lnSpc>
                <a:spcPts val="9903"/>
              </a:lnSpc>
            </a:pPr>
            <a:r>
              <a:rPr lang="en-US" sz="7999">
                <a:solidFill>
                  <a:srgbClr val="F0B92D"/>
                </a:solidFill>
                <a:latin typeface="Track"/>
                <a:ea typeface="Track"/>
                <a:cs typeface="Track"/>
                <a:sym typeface="Track"/>
              </a:rPr>
              <a:t>larana pizza</a:t>
            </a:r>
          </a:p>
        </p:txBody>
      </p:sp>
      <p:sp>
        <p:nvSpPr>
          <p:cNvPr name="TextBox 28" id="28"/>
          <p:cNvSpPr txBox="true"/>
          <p:nvPr/>
        </p:nvSpPr>
        <p:spPr>
          <a:xfrm rot="0">
            <a:off x="1936528" y="1055999"/>
            <a:ext cx="1885902" cy="339652"/>
          </a:xfrm>
          <a:prstGeom prst="rect">
            <a:avLst/>
          </a:prstGeom>
        </p:spPr>
        <p:txBody>
          <a:bodyPr anchor="t" rtlCol="false" tIns="0" lIns="0" bIns="0" rIns="0">
            <a:spAutoFit/>
          </a:bodyPr>
          <a:lstStyle/>
          <a:p>
            <a:pPr algn="l">
              <a:lnSpc>
                <a:spcPts val="2799"/>
              </a:lnSpc>
            </a:pPr>
            <a:r>
              <a:rPr lang="en-US" sz="1999">
                <a:solidFill>
                  <a:srgbClr val="FFFFFF"/>
                </a:solidFill>
                <a:latin typeface="Track"/>
                <a:ea typeface="Track"/>
                <a:cs typeface="Track"/>
                <a:sym typeface="Track"/>
              </a:rPr>
              <a:t>larana pizza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897380"/>
            <a:ext cx="18288000" cy="12182475"/>
          </a:xfrm>
          <a:custGeom>
            <a:avLst/>
            <a:gdLst/>
            <a:ahLst/>
            <a:cxnLst/>
            <a:rect r="r" b="b" t="t" l="l"/>
            <a:pathLst>
              <a:path h="12182475" w="18288000">
                <a:moveTo>
                  <a:pt x="0" y="0"/>
                </a:moveTo>
                <a:lnTo>
                  <a:pt x="18288000" y="0"/>
                </a:lnTo>
                <a:lnTo>
                  <a:pt x="18288000" y="12182475"/>
                </a:lnTo>
                <a:lnTo>
                  <a:pt x="0" y="12182475"/>
                </a:lnTo>
                <a:lnTo>
                  <a:pt x="0" y="0"/>
                </a:lnTo>
                <a:close/>
              </a:path>
            </a:pathLst>
          </a:custGeom>
          <a:blipFill>
            <a:blip r:embed="rId2"/>
            <a:stretch>
              <a:fillRect l="0" t="0" r="0" b="0"/>
            </a:stretch>
          </a:blipFill>
        </p:spPr>
      </p:sp>
      <p:sp>
        <p:nvSpPr>
          <p:cNvPr name="Freeform 3" id="3"/>
          <p:cNvSpPr/>
          <p:nvPr/>
        </p:nvSpPr>
        <p:spPr>
          <a:xfrm flipH="false" flipV="false" rot="0">
            <a:off x="-63503" y="8467134"/>
            <a:ext cx="1932775" cy="1883369"/>
          </a:xfrm>
          <a:custGeom>
            <a:avLst/>
            <a:gdLst/>
            <a:ahLst/>
            <a:cxnLst/>
            <a:rect r="r" b="b" t="t" l="l"/>
            <a:pathLst>
              <a:path h="1883369" w="1932775">
                <a:moveTo>
                  <a:pt x="0" y="0"/>
                </a:moveTo>
                <a:lnTo>
                  <a:pt x="1932775" y="0"/>
                </a:lnTo>
                <a:lnTo>
                  <a:pt x="1932775" y="1883369"/>
                </a:lnTo>
                <a:lnTo>
                  <a:pt x="0" y="188336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259623" y="-63503"/>
            <a:ext cx="2464165" cy="1328347"/>
          </a:xfrm>
          <a:custGeom>
            <a:avLst/>
            <a:gdLst/>
            <a:ahLst/>
            <a:cxnLst/>
            <a:rect r="r" b="b" t="t" l="l"/>
            <a:pathLst>
              <a:path h="1328347" w="2464165">
                <a:moveTo>
                  <a:pt x="0" y="0"/>
                </a:moveTo>
                <a:lnTo>
                  <a:pt x="2464165" y="0"/>
                </a:lnTo>
                <a:lnTo>
                  <a:pt x="2464165" y="1328347"/>
                </a:lnTo>
                <a:lnTo>
                  <a:pt x="0" y="132834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a:grpSpLocks noChangeAspect="true"/>
          </p:cNvGrpSpPr>
          <p:nvPr/>
        </p:nvGrpSpPr>
        <p:grpSpPr>
          <a:xfrm rot="0">
            <a:off x="14463360" y="965197"/>
            <a:ext cx="494757" cy="559194"/>
            <a:chOff x="0" y="0"/>
            <a:chExt cx="494767" cy="559194"/>
          </a:xfrm>
        </p:grpSpPr>
        <p:sp>
          <p:nvSpPr>
            <p:cNvPr name="Freeform 6" id="6"/>
            <p:cNvSpPr/>
            <p:nvPr/>
          </p:nvSpPr>
          <p:spPr>
            <a:xfrm flipH="false" flipV="false" rot="0">
              <a:off x="63373" y="63627"/>
              <a:ext cx="364744" cy="428244"/>
            </a:xfrm>
            <a:custGeom>
              <a:avLst/>
              <a:gdLst/>
              <a:ahLst/>
              <a:cxnLst/>
              <a:rect r="r" b="b" t="t" l="l"/>
              <a:pathLst>
                <a:path h="428244" w="364744">
                  <a:moveTo>
                    <a:pt x="363855" y="414655"/>
                  </a:moveTo>
                  <a:lnTo>
                    <a:pt x="284226" y="71120"/>
                  </a:lnTo>
                  <a:cubicBezTo>
                    <a:pt x="287909" y="67945"/>
                    <a:pt x="290703" y="64262"/>
                    <a:pt x="292608" y="60198"/>
                  </a:cubicBezTo>
                  <a:cubicBezTo>
                    <a:pt x="299974" y="45466"/>
                    <a:pt x="295021" y="25527"/>
                    <a:pt x="281178" y="13843"/>
                  </a:cubicBezTo>
                  <a:cubicBezTo>
                    <a:pt x="269875" y="4318"/>
                    <a:pt x="253365" y="0"/>
                    <a:pt x="235712" y="2032"/>
                  </a:cubicBezTo>
                  <a:cubicBezTo>
                    <a:pt x="220853" y="3683"/>
                    <a:pt x="206883" y="9271"/>
                    <a:pt x="192786" y="15367"/>
                  </a:cubicBezTo>
                  <a:cubicBezTo>
                    <a:pt x="140970" y="37592"/>
                    <a:pt x="82296" y="66548"/>
                    <a:pt x="39624" y="113284"/>
                  </a:cubicBezTo>
                  <a:cubicBezTo>
                    <a:pt x="38100" y="114935"/>
                    <a:pt x="36449" y="116713"/>
                    <a:pt x="34544" y="118745"/>
                  </a:cubicBezTo>
                  <a:cubicBezTo>
                    <a:pt x="20828" y="133350"/>
                    <a:pt x="2032" y="153289"/>
                    <a:pt x="889" y="171323"/>
                  </a:cubicBezTo>
                  <a:cubicBezTo>
                    <a:pt x="0" y="185039"/>
                    <a:pt x="7874" y="197993"/>
                    <a:pt x="20828" y="204089"/>
                  </a:cubicBezTo>
                  <a:cubicBezTo>
                    <a:pt x="25527" y="206248"/>
                    <a:pt x="30353" y="207391"/>
                    <a:pt x="35052" y="207391"/>
                  </a:cubicBezTo>
                  <a:cubicBezTo>
                    <a:pt x="39624" y="207391"/>
                    <a:pt x="44069" y="206248"/>
                    <a:pt x="48133" y="204343"/>
                  </a:cubicBezTo>
                  <a:cubicBezTo>
                    <a:pt x="86995" y="245110"/>
                    <a:pt x="133604" y="277622"/>
                    <a:pt x="178689" y="309118"/>
                  </a:cubicBezTo>
                  <a:lnTo>
                    <a:pt x="203835" y="326644"/>
                  </a:lnTo>
                  <a:cubicBezTo>
                    <a:pt x="203835" y="326644"/>
                    <a:pt x="203835" y="326771"/>
                    <a:pt x="203835" y="326771"/>
                  </a:cubicBezTo>
                  <a:lnTo>
                    <a:pt x="203962" y="326771"/>
                  </a:lnTo>
                  <a:lnTo>
                    <a:pt x="346837" y="426212"/>
                  </a:lnTo>
                  <a:cubicBezTo>
                    <a:pt x="348742" y="427482"/>
                    <a:pt x="350901" y="428244"/>
                    <a:pt x="353060" y="428244"/>
                  </a:cubicBezTo>
                  <a:cubicBezTo>
                    <a:pt x="355219" y="428244"/>
                    <a:pt x="357378" y="427609"/>
                    <a:pt x="359156" y="426339"/>
                  </a:cubicBezTo>
                  <a:cubicBezTo>
                    <a:pt x="362966" y="423799"/>
                    <a:pt x="364744" y="419227"/>
                    <a:pt x="363728" y="414782"/>
                  </a:cubicBezTo>
                  <a:close/>
                  <a:moveTo>
                    <a:pt x="26162" y="193167"/>
                  </a:moveTo>
                  <a:cubicBezTo>
                    <a:pt x="17780" y="189230"/>
                    <a:pt x="12700" y="180975"/>
                    <a:pt x="13208" y="172339"/>
                  </a:cubicBezTo>
                  <a:cubicBezTo>
                    <a:pt x="14097" y="158750"/>
                    <a:pt x="32512" y="139065"/>
                    <a:pt x="43561" y="127381"/>
                  </a:cubicBezTo>
                  <a:cubicBezTo>
                    <a:pt x="45466" y="125349"/>
                    <a:pt x="47244" y="123444"/>
                    <a:pt x="48768" y="121793"/>
                  </a:cubicBezTo>
                  <a:cubicBezTo>
                    <a:pt x="89916" y="76708"/>
                    <a:pt x="147193" y="48514"/>
                    <a:pt x="197739" y="26797"/>
                  </a:cubicBezTo>
                  <a:cubicBezTo>
                    <a:pt x="210947" y="21082"/>
                    <a:pt x="223901" y="15875"/>
                    <a:pt x="237236" y="14478"/>
                  </a:cubicBezTo>
                  <a:cubicBezTo>
                    <a:pt x="239649" y="14224"/>
                    <a:pt x="241935" y="14097"/>
                    <a:pt x="244348" y="14097"/>
                  </a:cubicBezTo>
                  <a:cubicBezTo>
                    <a:pt x="255905" y="14097"/>
                    <a:pt x="266192" y="17399"/>
                    <a:pt x="273431" y="23495"/>
                  </a:cubicBezTo>
                  <a:cubicBezTo>
                    <a:pt x="282956" y="31496"/>
                    <a:pt x="286639" y="45339"/>
                    <a:pt x="281813" y="54991"/>
                  </a:cubicBezTo>
                  <a:cubicBezTo>
                    <a:pt x="278003" y="62484"/>
                    <a:pt x="269621" y="68199"/>
                    <a:pt x="256159" y="72517"/>
                  </a:cubicBezTo>
                  <a:cubicBezTo>
                    <a:pt x="253619" y="73279"/>
                    <a:pt x="251079" y="74041"/>
                    <a:pt x="248539" y="74803"/>
                  </a:cubicBezTo>
                  <a:cubicBezTo>
                    <a:pt x="238887" y="77597"/>
                    <a:pt x="228981" y="80391"/>
                    <a:pt x="220345" y="86487"/>
                  </a:cubicBezTo>
                  <a:cubicBezTo>
                    <a:pt x="217043" y="88900"/>
                    <a:pt x="213995" y="91567"/>
                    <a:pt x="211074" y="94234"/>
                  </a:cubicBezTo>
                  <a:cubicBezTo>
                    <a:pt x="205232" y="99441"/>
                    <a:pt x="199644" y="104521"/>
                    <a:pt x="193421" y="104902"/>
                  </a:cubicBezTo>
                  <a:cubicBezTo>
                    <a:pt x="189230" y="105156"/>
                    <a:pt x="184785" y="103378"/>
                    <a:pt x="180086" y="101600"/>
                  </a:cubicBezTo>
                  <a:cubicBezTo>
                    <a:pt x="174117" y="99314"/>
                    <a:pt x="167259" y="96647"/>
                    <a:pt x="159893" y="97663"/>
                  </a:cubicBezTo>
                  <a:cubicBezTo>
                    <a:pt x="146812" y="99568"/>
                    <a:pt x="140335" y="110744"/>
                    <a:pt x="134493" y="120650"/>
                  </a:cubicBezTo>
                  <a:cubicBezTo>
                    <a:pt x="130556" y="127254"/>
                    <a:pt x="127000" y="133604"/>
                    <a:pt x="121793" y="137033"/>
                  </a:cubicBezTo>
                  <a:cubicBezTo>
                    <a:pt x="116332" y="140716"/>
                    <a:pt x="108839" y="141351"/>
                    <a:pt x="100965" y="142113"/>
                  </a:cubicBezTo>
                  <a:cubicBezTo>
                    <a:pt x="91567" y="142875"/>
                    <a:pt x="81788" y="143764"/>
                    <a:pt x="73660" y="149860"/>
                  </a:cubicBezTo>
                  <a:cubicBezTo>
                    <a:pt x="65532" y="155829"/>
                    <a:pt x="61849" y="164592"/>
                    <a:pt x="58293" y="173101"/>
                  </a:cubicBezTo>
                  <a:cubicBezTo>
                    <a:pt x="55499" y="179705"/>
                    <a:pt x="52832" y="186055"/>
                    <a:pt x="48387" y="190246"/>
                  </a:cubicBezTo>
                  <a:cubicBezTo>
                    <a:pt x="42418" y="195834"/>
                    <a:pt x="34290" y="196977"/>
                    <a:pt x="26416" y="193294"/>
                  </a:cubicBezTo>
                  <a:close/>
                  <a:moveTo>
                    <a:pt x="185801" y="299212"/>
                  </a:moveTo>
                  <a:cubicBezTo>
                    <a:pt x="159766" y="281051"/>
                    <a:pt x="133350" y="262509"/>
                    <a:pt x="108204" y="242443"/>
                  </a:cubicBezTo>
                  <a:cubicBezTo>
                    <a:pt x="119634" y="234315"/>
                    <a:pt x="133731" y="230124"/>
                    <a:pt x="147828" y="231267"/>
                  </a:cubicBezTo>
                  <a:cubicBezTo>
                    <a:pt x="165227" y="232664"/>
                    <a:pt x="181610" y="242062"/>
                    <a:pt x="191516" y="256413"/>
                  </a:cubicBezTo>
                  <a:cubicBezTo>
                    <a:pt x="203200" y="273050"/>
                    <a:pt x="205359" y="294386"/>
                    <a:pt x="204851" y="312547"/>
                  </a:cubicBezTo>
                  <a:lnTo>
                    <a:pt x="185801" y="299212"/>
                  </a:lnTo>
                  <a:close/>
                  <a:moveTo>
                    <a:pt x="216662" y="320802"/>
                  </a:moveTo>
                  <a:cubicBezTo>
                    <a:pt x="218059" y="299466"/>
                    <a:pt x="216916" y="271399"/>
                    <a:pt x="201422" y="249428"/>
                  </a:cubicBezTo>
                  <a:cubicBezTo>
                    <a:pt x="189357" y="232283"/>
                    <a:pt x="169672" y="220853"/>
                    <a:pt x="148717" y="219202"/>
                  </a:cubicBezTo>
                  <a:cubicBezTo>
                    <a:pt x="130810" y="217678"/>
                    <a:pt x="112522" y="223393"/>
                    <a:pt x="98298" y="234569"/>
                  </a:cubicBezTo>
                  <a:cubicBezTo>
                    <a:pt x="84201" y="222758"/>
                    <a:pt x="70612" y="210439"/>
                    <a:pt x="58039" y="197231"/>
                  </a:cubicBezTo>
                  <a:cubicBezTo>
                    <a:pt x="63246" y="191516"/>
                    <a:pt x="66294" y="184658"/>
                    <a:pt x="69088" y="177927"/>
                  </a:cubicBezTo>
                  <a:cubicBezTo>
                    <a:pt x="72136" y="170688"/>
                    <a:pt x="75057" y="163703"/>
                    <a:pt x="80391" y="159766"/>
                  </a:cubicBezTo>
                  <a:cubicBezTo>
                    <a:pt x="85725" y="155829"/>
                    <a:pt x="93472" y="155067"/>
                    <a:pt x="101600" y="154305"/>
                  </a:cubicBezTo>
                  <a:cubicBezTo>
                    <a:pt x="110744" y="153543"/>
                    <a:pt x="120015" y="152654"/>
                    <a:pt x="128270" y="147193"/>
                  </a:cubicBezTo>
                  <a:cubicBezTo>
                    <a:pt x="135763" y="142113"/>
                    <a:pt x="140335" y="134366"/>
                    <a:pt x="144653" y="126873"/>
                  </a:cubicBezTo>
                  <a:cubicBezTo>
                    <a:pt x="149606" y="118364"/>
                    <a:pt x="153924" y="110871"/>
                    <a:pt x="161290" y="109855"/>
                  </a:cubicBezTo>
                  <a:cubicBezTo>
                    <a:pt x="165481" y="109220"/>
                    <a:pt x="170307" y="111125"/>
                    <a:pt x="175387" y="113030"/>
                  </a:cubicBezTo>
                  <a:cubicBezTo>
                    <a:pt x="180848" y="115189"/>
                    <a:pt x="187071" y="117602"/>
                    <a:pt x="193929" y="117094"/>
                  </a:cubicBezTo>
                  <a:cubicBezTo>
                    <a:pt x="204470" y="116459"/>
                    <a:pt x="212217" y="109474"/>
                    <a:pt x="219075" y="103378"/>
                  </a:cubicBezTo>
                  <a:cubicBezTo>
                    <a:pt x="221869" y="100838"/>
                    <a:pt x="224536" y="98425"/>
                    <a:pt x="227330" y="96520"/>
                  </a:cubicBezTo>
                  <a:cubicBezTo>
                    <a:pt x="234315" y="91567"/>
                    <a:pt x="242824" y="89154"/>
                    <a:pt x="251841" y="86614"/>
                  </a:cubicBezTo>
                  <a:cubicBezTo>
                    <a:pt x="254508" y="85852"/>
                    <a:pt x="257175" y="85090"/>
                    <a:pt x="259842" y="84201"/>
                  </a:cubicBezTo>
                  <a:cubicBezTo>
                    <a:pt x="264922" y="82550"/>
                    <a:pt x="269494" y="80772"/>
                    <a:pt x="273431" y="78613"/>
                  </a:cubicBezTo>
                  <a:lnTo>
                    <a:pt x="351282" y="414528"/>
                  </a:lnTo>
                  <a:lnTo>
                    <a:pt x="216789" y="320802"/>
                  </a:lnTo>
                  <a:close/>
                </a:path>
              </a:pathLst>
            </a:custGeom>
            <a:solidFill>
              <a:srgbClr val="FFFFFF"/>
            </a:solidFill>
          </p:spPr>
        </p:sp>
        <p:sp>
          <p:nvSpPr>
            <p:cNvPr name="Freeform 7" id="7"/>
            <p:cNvSpPr/>
            <p:nvPr/>
          </p:nvSpPr>
          <p:spPr>
            <a:xfrm flipH="false" flipV="false" rot="0">
              <a:off x="266319" y="160655"/>
              <a:ext cx="80391" cy="76581"/>
            </a:xfrm>
            <a:custGeom>
              <a:avLst/>
              <a:gdLst/>
              <a:ahLst/>
              <a:cxnLst/>
              <a:rect r="r" b="b" t="t" l="l"/>
              <a:pathLst>
                <a:path h="76581" w="80391">
                  <a:moveTo>
                    <a:pt x="62484" y="11303"/>
                  </a:moveTo>
                  <a:cubicBezTo>
                    <a:pt x="55753" y="3810"/>
                    <a:pt x="45085" y="0"/>
                    <a:pt x="33909" y="1143"/>
                  </a:cubicBezTo>
                  <a:cubicBezTo>
                    <a:pt x="22352" y="2286"/>
                    <a:pt x="12319" y="8382"/>
                    <a:pt x="7112" y="17272"/>
                  </a:cubicBezTo>
                  <a:cubicBezTo>
                    <a:pt x="0" y="29337"/>
                    <a:pt x="1016" y="45720"/>
                    <a:pt x="9652" y="57785"/>
                  </a:cubicBezTo>
                  <a:cubicBezTo>
                    <a:pt x="17399" y="68580"/>
                    <a:pt x="30607" y="75565"/>
                    <a:pt x="45085" y="76454"/>
                  </a:cubicBezTo>
                  <a:cubicBezTo>
                    <a:pt x="45974" y="76454"/>
                    <a:pt x="46863" y="76581"/>
                    <a:pt x="47625" y="76581"/>
                  </a:cubicBezTo>
                  <a:cubicBezTo>
                    <a:pt x="59055" y="76581"/>
                    <a:pt x="68580" y="72009"/>
                    <a:pt x="73406" y="64135"/>
                  </a:cubicBezTo>
                  <a:cubicBezTo>
                    <a:pt x="80391" y="52705"/>
                    <a:pt x="75438" y="38608"/>
                    <a:pt x="72644" y="30988"/>
                  </a:cubicBezTo>
                  <a:cubicBezTo>
                    <a:pt x="70358" y="24511"/>
                    <a:pt x="67818" y="17272"/>
                    <a:pt x="62484" y="11303"/>
                  </a:cubicBezTo>
                  <a:close/>
                  <a:moveTo>
                    <a:pt x="62992" y="57658"/>
                  </a:moveTo>
                  <a:cubicBezTo>
                    <a:pt x="59690" y="62992"/>
                    <a:pt x="51943" y="64516"/>
                    <a:pt x="45720" y="64135"/>
                  </a:cubicBezTo>
                  <a:cubicBezTo>
                    <a:pt x="34925" y="63500"/>
                    <a:pt x="25146" y="58420"/>
                    <a:pt x="19558" y="50546"/>
                  </a:cubicBezTo>
                  <a:cubicBezTo>
                    <a:pt x="13716" y="42418"/>
                    <a:pt x="12954" y="31242"/>
                    <a:pt x="17653" y="23241"/>
                  </a:cubicBezTo>
                  <a:cubicBezTo>
                    <a:pt x="20955" y="17780"/>
                    <a:pt x="27559" y="13843"/>
                    <a:pt x="35179" y="13081"/>
                  </a:cubicBezTo>
                  <a:cubicBezTo>
                    <a:pt x="42545" y="12319"/>
                    <a:pt x="49403" y="14605"/>
                    <a:pt x="53467" y="19304"/>
                  </a:cubicBezTo>
                  <a:cubicBezTo>
                    <a:pt x="57150" y="23368"/>
                    <a:pt x="59182" y="29210"/>
                    <a:pt x="61214" y="34925"/>
                  </a:cubicBezTo>
                  <a:cubicBezTo>
                    <a:pt x="64008" y="42799"/>
                    <a:pt x="66675" y="51689"/>
                    <a:pt x="62992" y="57531"/>
                  </a:cubicBezTo>
                  <a:close/>
                </a:path>
              </a:pathLst>
            </a:custGeom>
            <a:solidFill>
              <a:srgbClr val="FFFFFF"/>
            </a:solidFill>
          </p:spPr>
        </p:sp>
        <p:sp>
          <p:nvSpPr>
            <p:cNvPr name="Freeform 8" id="8"/>
            <p:cNvSpPr/>
            <p:nvPr/>
          </p:nvSpPr>
          <p:spPr>
            <a:xfrm flipH="false" flipV="false" rot="0">
              <a:off x="164211" y="220853"/>
              <a:ext cx="55245" cy="49784"/>
            </a:xfrm>
            <a:custGeom>
              <a:avLst/>
              <a:gdLst/>
              <a:ahLst/>
              <a:cxnLst/>
              <a:rect r="r" b="b" t="t" l="l"/>
              <a:pathLst>
                <a:path h="49784" w="55245">
                  <a:moveTo>
                    <a:pt x="30099" y="0"/>
                  </a:moveTo>
                  <a:lnTo>
                    <a:pt x="30226" y="6985"/>
                  </a:lnTo>
                  <a:lnTo>
                    <a:pt x="25273" y="1651"/>
                  </a:lnTo>
                  <a:cubicBezTo>
                    <a:pt x="19304" y="7239"/>
                    <a:pt x="13716" y="13462"/>
                    <a:pt x="8763" y="20066"/>
                  </a:cubicBezTo>
                  <a:cubicBezTo>
                    <a:pt x="6604" y="22987"/>
                    <a:pt x="0" y="31623"/>
                    <a:pt x="3683" y="40640"/>
                  </a:cubicBezTo>
                  <a:cubicBezTo>
                    <a:pt x="5334" y="44577"/>
                    <a:pt x="8636" y="47498"/>
                    <a:pt x="12954" y="48895"/>
                  </a:cubicBezTo>
                  <a:cubicBezTo>
                    <a:pt x="14732" y="49530"/>
                    <a:pt x="16764" y="49784"/>
                    <a:pt x="18669" y="49784"/>
                  </a:cubicBezTo>
                  <a:cubicBezTo>
                    <a:pt x="22479" y="49784"/>
                    <a:pt x="26289" y="48768"/>
                    <a:pt x="29464" y="46736"/>
                  </a:cubicBezTo>
                  <a:cubicBezTo>
                    <a:pt x="31623" y="45339"/>
                    <a:pt x="33401" y="43815"/>
                    <a:pt x="35052" y="42418"/>
                  </a:cubicBezTo>
                  <a:cubicBezTo>
                    <a:pt x="36195" y="41402"/>
                    <a:pt x="37211" y="40513"/>
                    <a:pt x="38481" y="39624"/>
                  </a:cubicBezTo>
                  <a:cubicBezTo>
                    <a:pt x="40259" y="38354"/>
                    <a:pt x="42037" y="37973"/>
                    <a:pt x="42799" y="38227"/>
                  </a:cubicBezTo>
                  <a:lnTo>
                    <a:pt x="47752" y="40640"/>
                  </a:lnTo>
                  <a:lnTo>
                    <a:pt x="50673" y="35941"/>
                  </a:lnTo>
                  <a:cubicBezTo>
                    <a:pt x="55118" y="28702"/>
                    <a:pt x="55245" y="19304"/>
                    <a:pt x="51054" y="11938"/>
                  </a:cubicBezTo>
                  <a:cubicBezTo>
                    <a:pt x="46863" y="4572"/>
                    <a:pt x="38481" y="0"/>
                    <a:pt x="30099" y="127"/>
                  </a:cubicBezTo>
                  <a:close/>
                  <a:moveTo>
                    <a:pt x="41656" y="25908"/>
                  </a:moveTo>
                  <a:cubicBezTo>
                    <a:pt x="38227" y="26035"/>
                    <a:pt x="34798" y="27305"/>
                    <a:pt x="31496" y="29591"/>
                  </a:cubicBezTo>
                  <a:cubicBezTo>
                    <a:pt x="29972" y="30734"/>
                    <a:pt x="28448" y="32004"/>
                    <a:pt x="27051" y="33274"/>
                  </a:cubicBezTo>
                  <a:cubicBezTo>
                    <a:pt x="25654" y="34544"/>
                    <a:pt x="24384" y="35687"/>
                    <a:pt x="23114" y="36449"/>
                  </a:cubicBezTo>
                  <a:cubicBezTo>
                    <a:pt x="21336" y="37592"/>
                    <a:pt x="18669" y="37973"/>
                    <a:pt x="16764" y="37338"/>
                  </a:cubicBezTo>
                  <a:cubicBezTo>
                    <a:pt x="15494" y="36957"/>
                    <a:pt x="15113" y="36322"/>
                    <a:pt x="15113" y="36068"/>
                  </a:cubicBezTo>
                  <a:cubicBezTo>
                    <a:pt x="14732" y="35052"/>
                    <a:pt x="14605" y="32766"/>
                    <a:pt x="18542" y="27432"/>
                  </a:cubicBezTo>
                  <a:cubicBezTo>
                    <a:pt x="22606" y="22098"/>
                    <a:pt x="27051" y="16891"/>
                    <a:pt x="32004" y="12319"/>
                  </a:cubicBezTo>
                  <a:cubicBezTo>
                    <a:pt x="35560" y="12700"/>
                    <a:pt x="38862" y="14859"/>
                    <a:pt x="40513" y="17907"/>
                  </a:cubicBezTo>
                  <a:cubicBezTo>
                    <a:pt x="41910" y="20320"/>
                    <a:pt x="42291" y="23241"/>
                    <a:pt x="41783" y="25908"/>
                  </a:cubicBezTo>
                  <a:close/>
                </a:path>
              </a:pathLst>
            </a:custGeom>
            <a:solidFill>
              <a:srgbClr val="FFFFFF"/>
            </a:solidFill>
          </p:spPr>
        </p:sp>
        <p:sp>
          <p:nvSpPr>
            <p:cNvPr name="Freeform 9" id="9"/>
            <p:cNvSpPr/>
            <p:nvPr/>
          </p:nvSpPr>
          <p:spPr>
            <a:xfrm flipH="false" flipV="false" rot="0">
              <a:off x="291592" y="247269"/>
              <a:ext cx="67056" cy="56769"/>
            </a:xfrm>
            <a:custGeom>
              <a:avLst/>
              <a:gdLst/>
              <a:ahLst/>
              <a:cxnLst/>
              <a:rect r="r" b="b" t="t" l="l"/>
              <a:pathLst>
                <a:path h="56769" w="67056">
                  <a:moveTo>
                    <a:pt x="45085" y="17526"/>
                  </a:moveTo>
                  <a:cubicBezTo>
                    <a:pt x="42291" y="16764"/>
                    <a:pt x="39243" y="15875"/>
                    <a:pt x="37719" y="14097"/>
                  </a:cubicBezTo>
                  <a:cubicBezTo>
                    <a:pt x="37211" y="13462"/>
                    <a:pt x="36576" y="12319"/>
                    <a:pt x="36068" y="11176"/>
                  </a:cubicBezTo>
                  <a:cubicBezTo>
                    <a:pt x="35560" y="10033"/>
                    <a:pt x="34798" y="8636"/>
                    <a:pt x="34036" y="7493"/>
                  </a:cubicBezTo>
                  <a:cubicBezTo>
                    <a:pt x="30734" y="2540"/>
                    <a:pt x="25527" y="0"/>
                    <a:pt x="20574" y="1270"/>
                  </a:cubicBezTo>
                  <a:cubicBezTo>
                    <a:pt x="11938" y="3429"/>
                    <a:pt x="11811" y="12827"/>
                    <a:pt x="11684" y="17907"/>
                  </a:cubicBezTo>
                  <a:lnTo>
                    <a:pt x="11684" y="19177"/>
                  </a:lnTo>
                  <a:cubicBezTo>
                    <a:pt x="11557" y="24511"/>
                    <a:pt x="8128" y="29845"/>
                    <a:pt x="3302" y="32131"/>
                  </a:cubicBezTo>
                  <a:lnTo>
                    <a:pt x="4191" y="34036"/>
                  </a:lnTo>
                  <a:cubicBezTo>
                    <a:pt x="1016" y="39497"/>
                    <a:pt x="0" y="46990"/>
                    <a:pt x="4699" y="52324"/>
                  </a:cubicBezTo>
                  <a:cubicBezTo>
                    <a:pt x="7493" y="55499"/>
                    <a:pt x="11176" y="56769"/>
                    <a:pt x="14986" y="56769"/>
                  </a:cubicBezTo>
                  <a:cubicBezTo>
                    <a:pt x="18923" y="56769"/>
                    <a:pt x="22987" y="55372"/>
                    <a:pt x="26289" y="53340"/>
                  </a:cubicBezTo>
                  <a:cubicBezTo>
                    <a:pt x="27559" y="52451"/>
                    <a:pt x="28829" y="51562"/>
                    <a:pt x="30099" y="50673"/>
                  </a:cubicBezTo>
                  <a:cubicBezTo>
                    <a:pt x="32639" y="48895"/>
                    <a:pt x="34798" y="47244"/>
                    <a:pt x="36957" y="46863"/>
                  </a:cubicBezTo>
                  <a:cubicBezTo>
                    <a:pt x="38608" y="46609"/>
                    <a:pt x="40640" y="46990"/>
                    <a:pt x="42926" y="47371"/>
                  </a:cubicBezTo>
                  <a:cubicBezTo>
                    <a:pt x="44196" y="47625"/>
                    <a:pt x="45593" y="47879"/>
                    <a:pt x="46863" y="48006"/>
                  </a:cubicBezTo>
                  <a:cubicBezTo>
                    <a:pt x="54229" y="48895"/>
                    <a:pt x="60325" y="46228"/>
                    <a:pt x="63246" y="41148"/>
                  </a:cubicBezTo>
                  <a:cubicBezTo>
                    <a:pt x="67056" y="34417"/>
                    <a:pt x="63627" y="26543"/>
                    <a:pt x="58420" y="22733"/>
                  </a:cubicBezTo>
                  <a:cubicBezTo>
                    <a:pt x="54483" y="19812"/>
                    <a:pt x="50165" y="18669"/>
                    <a:pt x="46228" y="17653"/>
                  </a:cubicBezTo>
                  <a:lnTo>
                    <a:pt x="45085" y="17399"/>
                  </a:lnTo>
                  <a:close/>
                  <a:moveTo>
                    <a:pt x="52705" y="35306"/>
                  </a:moveTo>
                  <a:cubicBezTo>
                    <a:pt x="52578" y="35687"/>
                    <a:pt x="50927" y="36322"/>
                    <a:pt x="48387" y="36068"/>
                  </a:cubicBezTo>
                  <a:cubicBezTo>
                    <a:pt x="47371" y="35941"/>
                    <a:pt x="46228" y="35814"/>
                    <a:pt x="45212" y="35560"/>
                  </a:cubicBezTo>
                  <a:cubicBezTo>
                    <a:pt x="42164" y="35052"/>
                    <a:pt x="38862" y="34417"/>
                    <a:pt x="35052" y="35052"/>
                  </a:cubicBezTo>
                  <a:cubicBezTo>
                    <a:pt x="30099" y="35941"/>
                    <a:pt x="26416" y="38608"/>
                    <a:pt x="23114" y="41021"/>
                  </a:cubicBezTo>
                  <a:cubicBezTo>
                    <a:pt x="22098" y="41783"/>
                    <a:pt x="21082" y="42545"/>
                    <a:pt x="19939" y="43180"/>
                  </a:cubicBezTo>
                  <a:cubicBezTo>
                    <a:pt x="17145" y="44958"/>
                    <a:pt x="14478" y="44958"/>
                    <a:pt x="13970" y="44450"/>
                  </a:cubicBezTo>
                  <a:cubicBezTo>
                    <a:pt x="13462" y="43942"/>
                    <a:pt x="13716" y="41783"/>
                    <a:pt x="15367" y="39624"/>
                  </a:cubicBezTo>
                  <a:cubicBezTo>
                    <a:pt x="16383" y="38227"/>
                    <a:pt x="17526" y="37084"/>
                    <a:pt x="18669" y="35941"/>
                  </a:cubicBezTo>
                  <a:cubicBezTo>
                    <a:pt x="20574" y="33909"/>
                    <a:pt x="22733" y="31623"/>
                    <a:pt x="24384" y="28829"/>
                  </a:cubicBezTo>
                  <a:lnTo>
                    <a:pt x="22479" y="27813"/>
                  </a:lnTo>
                  <a:cubicBezTo>
                    <a:pt x="23368" y="25273"/>
                    <a:pt x="23876" y="22606"/>
                    <a:pt x="24003" y="19812"/>
                  </a:cubicBezTo>
                  <a:lnTo>
                    <a:pt x="24003" y="18288"/>
                  </a:lnTo>
                  <a:cubicBezTo>
                    <a:pt x="24003" y="17399"/>
                    <a:pt x="24003" y="16002"/>
                    <a:pt x="24130" y="14859"/>
                  </a:cubicBezTo>
                  <a:cubicBezTo>
                    <a:pt x="24511" y="15494"/>
                    <a:pt x="24765" y="16129"/>
                    <a:pt x="25146" y="16764"/>
                  </a:cubicBezTo>
                  <a:cubicBezTo>
                    <a:pt x="25908" y="18415"/>
                    <a:pt x="26924" y="20193"/>
                    <a:pt x="28321" y="21971"/>
                  </a:cubicBezTo>
                  <a:cubicBezTo>
                    <a:pt x="32004" y="26416"/>
                    <a:pt x="37338" y="28321"/>
                    <a:pt x="42037" y="29464"/>
                  </a:cubicBezTo>
                  <a:lnTo>
                    <a:pt x="43307" y="29718"/>
                  </a:lnTo>
                  <a:cubicBezTo>
                    <a:pt x="46355" y="30480"/>
                    <a:pt x="49276" y="31242"/>
                    <a:pt x="51054" y="32639"/>
                  </a:cubicBezTo>
                  <a:cubicBezTo>
                    <a:pt x="52197" y="33528"/>
                    <a:pt x="52705" y="35052"/>
                    <a:pt x="52578" y="35306"/>
                  </a:cubicBezTo>
                  <a:close/>
                </a:path>
              </a:pathLst>
            </a:custGeom>
            <a:solidFill>
              <a:srgbClr val="FFFFFF"/>
            </a:solidFill>
          </p:spPr>
        </p:sp>
        <p:sp>
          <p:nvSpPr>
            <p:cNvPr name="Freeform 10" id="10"/>
            <p:cNvSpPr/>
            <p:nvPr/>
          </p:nvSpPr>
          <p:spPr>
            <a:xfrm flipH="false" flipV="false" rot="0">
              <a:off x="314071" y="316992"/>
              <a:ext cx="61214" cy="81915"/>
            </a:xfrm>
            <a:custGeom>
              <a:avLst/>
              <a:gdLst/>
              <a:ahLst/>
              <a:cxnLst/>
              <a:rect r="r" b="b" t="t" l="l"/>
              <a:pathLst>
                <a:path h="81915" w="61214">
                  <a:moveTo>
                    <a:pt x="24511" y="6731"/>
                  </a:moveTo>
                  <a:cubicBezTo>
                    <a:pt x="9017" y="17145"/>
                    <a:pt x="0" y="51435"/>
                    <a:pt x="8382" y="67818"/>
                  </a:cubicBezTo>
                  <a:lnTo>
                    <a:pt x="8382" y="67818"/>
                  </a:lnTo>
                  <a:cubicBezTo>
                    <a:pt x="12065" y="75057"/>
                    <a:pt x="19431" y="80391"/>
                    <a:pt x="27432" y="81661"/>
                  </a:cubicBezTo>
                  <a:cubicBezTo>
                    <a:pt x="28702" y="81915"/>
                    <a:pt x="30099" y="81915"/>
                    <a:pt x="31369" y="81915"/>
                  </a:cubicBezTo>
                  <a:cubicBezTo>
                    <a:pt x="38227" y="81915"/>
                    <a:pt x="44958" y="79248"/>
                    <a:pt x="49911" y="74422"/>
                  </a:cubicBezTo>
                  <a:cubicBezTo>
                    <a:pt x="58801" y="65786"/>
                    <a:pt x="59817" y="52578"/>
                    <a:pt x="60452" y="43815"/>
                  </a:cubicBezTo>
                  <a:cubicBezTo>
                    <a:pt x="61214" y="34163"/>
                    <a:pt x="58674" y="11684"/>
                    <a:pt x="46101" y="4318"/>
                  </a:cubicBezTo>
                  <a:cubicBezTo>
                    <a:pt x="41656" y="1778"/>
                    <a:pt x="34290" y="0"/>
                    <a:pt x="24511" y="6604"/>
                  </a:cubicBezTo>
                  <a:close/>
                  <a:moveTo>
                    <a:pt x="40005" y="14986"/>
                  </a:moveTo>
                  <a:cubicBezTo>
                    <a:pt x="45593" y="18288"/>
                    <a:pt x="49149" y="32893"/>
                    <a:pt x="48387" y="42926"/>
                  </a:cubicBezTo>
                  <a:cubicBezTo>
                    <a:pt x="47625" y="52070"/>
                    <a:pt x="46609" y="60706"/>
                    <a:pt x="41529" y="65786"/>
                  </a:cubicBezTo>
                  <a:cubicBezTo>
                    <a:pt x="38481" y="68834"/>
                    <a:pt x="33909" y="70231"/>
                    <a:pt x="29591" y="69596"/>
                  </a:cubicBezTo>
                  <a:cubicBezTo>
                    <a:pt x="25273" y="68961"/>
                    <a:pt x="21336" y="66040"/>
                    <a:pt x="19431" y="62230"/>
                  </a:cubicBezTo>
                  <a:cubicBezTo>
                    <a:pt x="13843" y="51308"/>
                    <a:pt x="21209" y="23749"/>
                    <a:pt x="31496" y="16891"/>
                  </a:cubicBezTo>
                  <a:cubicBezTo>
                    <a:pt x="37084" y="13208"/>
                    <a:pt x="39370" y="14605"/>
                    <a:pt x="40132" y="14986"/>
                  </a:cubicBezTo>
                  <a:close/>
                </a:path>
              </a:pathLst>
            </a:custGeom>
            <a:solidFill>
              <a:srgbClr val="FFFFFF"/>
            </a:solidFill>
          </p:spPr>
        </p:sp>
        <p:sp>
          <p:nvSpPr>
            <p:cNvPr name="Freeform 11" id="11"/>
            <p:cNvSpPr/>
            <p:nvPr/>
          </p:nvSpPr>
          <p:spPr>
            <a:xfrm flipH="false" flipV="false" rot="0">
              <a:off x="353568" y="407797"/>
              <a:ext cx="49149" cy="42799"/>
            </a:xfrm>
            <a:custGeom>
              <a:avLst/>
              <a:gdLst/>
              <a:ahLst/>
              <a:cxnLst/>
              <a:rect r="r" b="b" t="t" l="l"/>
              <a:pathLst>
                <a:path h="42799" w="49149">
                  <a:moveTo>
                    <a:pt x="18923" y="5588"/>
                  </a:moveTo>
                  <a:cubicBezTo>
                    <a:pt x="16256" y="6477"/>
                    <a:pt x="13462" y="7239"/>
                    <a:pt x="10668" y="7620"/>
                  </a:cubicBezTo>
                  <a:lnTo>
                    <a:pt x="0" y="9271"/>
                  </a:lnTo>
                  <a:lnTo>
                    <a:pt x="14478" y="26670"/>
                  </a:lnTo>
                  <a:cubicBezTo>
                    <a:pt x="19177" y="32385"/>
                    <a:pt x="27813" y="42799"/>
                    <a:pt x="40005" y="42799"/>
                  </a:cubicBezTo>
                  <a:cubicBezTo>
                    <a:pt x="40259" y="42799"/>
                    <a:pt x="40513" y="42799"/>
                    <a:pt x="40894" y="42799"/>
                  </a:cubicBezTo>
                  <a:lnTo>
                    <a:pt x="49149" y="42418"/>
                  </a:lnTo>
                  <a:lnTo>
                    <a:pt x="35560" y="3937"/>
                  </a:lnTo>
                  <a:lnTo>
                    <a:pt x="34163" y="2794"/>
                  </a:lnTo>
                  <a:cubicBezTo>
                    <a:pt x="30988" y="254"/>
                    <a:pt x="26543" y="0"/>
                    <a:pt x="22733" y="2159"/>
                  </a:cubicBezTo>
                  <a:cubicBezTo>
                    <a:pt x="21209" y="3048"/>
                    <a:pt x="19939" y="4191"/>
                    <a:pt x="18923" y="5588"/>
                  </a:cubicBezTo>
                  <a:close/>
                  <a:moveTo>
                    <a:pt x="29337" y="10922"/>
                  </a:moveTo>
                  <a:cubicBezTo>
                    <a:pt x="29337" y="11303"/>
                    <a:pt x="29337" y="11557"/>
                    <a:pt x="29210" y="11938"/>
                  </a:cubicBezTo>
                  <a:lnTo>
                    <a:pt x="28702" y="11049"/>
                  </a:lnTo>
                  <a:lnTo>
                    <a:pt x="29210" y="11049"/>
                  </a:lnTo>
                  <a:close/>
                  <a:moveTo>
                    <a:pt x="26670" y="15748"/>
                  </a:moveTo>
                  <a:lnTo>
                    <a:pt x="30226" y="25908"/>
                  </a:lnTo>
                  <a:cubicBezTo>
                    <a:pt x="28067" y="23876"/>
                    <a:pt x="25908" y="21463"/>
                    <a:pt x="23749" y="18923"/>
                  </a:cubicBezTo>
                  <a:lnTo>
                    <a:pt x="22352" y="17272"/>
                  </a:lnTo>
                  <a:cubicBezTo>
                    <a:pt x="23749" y="16764"/>
                    <a:pt x="25146" y="16256"/>
                    <a:pt x="26543" y="15621"/>
                  </a:cubicBezTo>
                  <a:close/>
                </a:path>
              </a:pathLst>
            </a:custGeom>
            <a:solidFill>
              <a:srgbClr val="FFFFFF"/>
            </a:solidFill>
          </p:spPr>
        </p:sp>
        <p:sp>
          <p:nvSpPr>
            <p:cNvPr name="Freeform 12" id="12"/>
            <p:cNvSpPr/>
            <p:nvPr/>
          </p:nvSpPr>
          <p:spPr>
            <a:xfrm flipH="false" flipV="false" rot="0">
              <a:off x="63500" y="63500"/>
              <a:ext cx="367792" cy="432181"/>
            </a:xfrm>
            <a:custGeom>
              <a:avLst/>
              <a:gdLst/>
              <a:ahLst/>
              <a:cxnLst/>
              <a:rect r="r" b="b" t="t" l="l"/>
              <a:pathLst>
                <a:path h="432181" w="367792">
                  <a:moveTo>
                    <a:pt x="0" y="432181"/>
                  </a:moveTo>
                  <a:lnTo>
                    <a:pt x="367792" y="432181"/>
                  </a:lnTo>
                  <a:lnTo>
                    <a:pt x="367792" y="0"/>
                  </a:lnTo>
                  <a:lnTo>
                    <a:pt x="0" y="0"/>
                  </a:lnTo>
                  <a:close/>
                </a:path>
              </a:pathLst>
            </a:custGeom>
            <a:solidFill>
              <a:srgbClr val="000000">
                <a:alpha val="0"/>
              </a:srgbClr>
            </a:solidFill>
          </p:spPr>
        </p:sp>
      </p:grpSp>
      <p:sp>
        <p:nvSpPr>
          <p:cNvPr name="Freeform 13" id="13"/>
          <p:cNvSpPr/>
          <p:nvPr/>
        </p:nvSpPr>
        <p:spPr>
          <a:xfrm flipH="false" flipV="false" rot="0">
            <a:off x="16282540" y="8467134"/>
            <a:ext cx="2068963" cy="1883369"/>
          </a:xfrm>
          <a:custGeom>
            <a:avLst/>
            <a:gdLst/>
            <a:ahLst/>
            <a:cxnLst/>
            <a:rect r="r" b="b" t="t" l="l"/>
            <a:pathLst>
              <a:path h="1883369" w="2068963">
                <a:moveTo>
                  <a:pt x="0" y="0"/>
                </a:moveTo>
                <a:lnTo>
                  <a:pt x="2068963" y="0"/>
                </a:lnTo>
                <a:lnTo>
                  <a:pt x="2068963" y="1883369"/>
                </a:lnTo>
                <a:lnTo>
                  <a:pt x="0" y="188336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4" id="14"/>
          <p:cNvSpPr txBox="true"/>
          <p:nvPr/>
        </p:nvSpPr>
        <p:spPr>
          <a:xfrm rot="0">
            <a:off x="9766306" y="2180549"/>
            <a:ext cx="6711296" cy="4217175"/>
          </a:xfrm>
          <a:prstGeom prst="rect">
            <a:avLst/>
          </a:prstGeom>
        </p:spPr>
        <p:txBody>
          <a:bodyPr anchor="t" rtlCol="false" tIns="0" lIns="0" bIns="0" rIns="0">
            <a:spAutoFit/>
          </a:bodyPr>
          <a:lstStyle/>
          <a:p>
            <a:pPr algn="just">
              <a:lnSpc>
                <a:spcPts val="7951"/>
              </a:lnSpc>
            </a:pPr>
            <a:r>
              <a:rPr lang="en-US" sz="7999">
                <a:solidFill>
                  <a:srgbClr val="F0B92D"/>
                </a:solidFill>
                <a:latin typeface="Track"/>
                <a:ea typeface="Track"/>
                <a:cs typeface="Track"/>
                <a:sym typeface="Track"/>
              </a:rPr>
              <a:t>vission &amp; mission</a:t>
            </a:r>
          </a:p>
          <a:p>
            <a:pPr algn="just">
              <a:lnSpc>
                <a:spcPts val="4200"/>
              </a:lnSpc>
            </a:pPr>
            <a:r>
              <a:rPr lang="en-US" sz="3000">
                <a:solidFill>
                  <a:srgbClr val="F0B92D"/>
                </a:solidFill>
                <a:latin typeface="Track"/>
                <a:ea typeface="Track"/>
                <a:cs typeface="Track"/>
                <a:sym typeface="Track"/>
              </a:rPr>
              <a:t>vission</a:t>
            </a:r>
          </a:p>
          <a:p>
            <a:pPr algn="just">
              <a:lnSpc>
                <a:spcPts val="2324"/>
              </a:lnSpc>
            </a:pPr>
            <a:r>
              <a:rPr lang="en-US" sz="1699" spc="23">
                <a:solidFill>
                  <a:srgbClr val="FFFFFF"/>
                </a:solidFill>
                <a:latin typeface="Poppins"/>
                <a:ea typeface="Poppins"/>
                <a:cs typeface="Poppins"/>
                <a:sym typeface="Poppins"/>
              </a:rPr>
              <a:t>Lorem ipsum dolor sit amet, consectetur adipiscing elit, sed do eiusmod tempor incididunt ut labore et dolore magna aliqua. Ut enim ad minim veniam.</a:t>
            </a:r>
          </a:p>
        </p:txBody>
      </p:sp>
      <p:sp>
        <p:nvSpPr>
          <p:cNvPr name="TextBox 15" id="15"/>
          <p:cNvSpPr txBox="true"/>
          <p:nvPr/>
        </p:nvSpPr>
        <p:spPr>
          <a:xfrm rot="0">
            <a:off x="9766306" y="6922103"/>
            <a:ext cx="6711296" cy="1485281"/>
          </a:xfrm>
          <a:prstGeom prst="rect">
            <a:avLst/>
          </a:prstGeom>
        </p:spPr>
        <p:txBody>
          <a:bodyPr anchor="t" rtlCol="false" tIns="0" lIns="0" bIns="0" rIns="0">
            <a:spAutoFit/>
          </a:bodyPr>
          <a:lstStyle/>
          <a:p>
            <a:pPr algn="just">
              <a:lnSpc>
                <a:spcPts val="4200"/>
              </a:lnSpc>
            </a:pPr>
            <a:r>
              <a:rPr lang="en-US" sz="3000">
                <a:solidFill>
                  <a:srgbClr val="F0B92D"/>
                </a:solidFill>
                <a:latin typeface="Track"/>
                <a:ea typeface="Track"/>
                <a:cs typeface="Track"/>
                <a:sym typeface="Track"/>
              </a:rPr>
              <a:t>mission</a:t>
            </a:r>
          </a:p>
          <a:p>
            <a:pPr algn="just">
              <a:lnSpc>
                <a:spcPts val="2324"/>
              </a:lnSpc>
            </a:pPr>
            <a:r>
              <a:rPr lang="en-US" sz="1699" spc="23">
                <a:solidFill>
                  <a:srgbClr val="FFFFFF"/>
                </a:solidFill>
                <a:latin typeface="Poppins"/>
                <a:ea typeface="Poppins"/>
                <a:cs typeface="Poppins"/>
                <a:sym typeface="Poppins"/>
              </a:rPr>
              <a:t>Lorem ipsum dolor sit amet, consectetur adipiscing elit, sed do eiusmod tempor incididunt ut labore et dolore magna aliqua. Ut enim ad minim veniam.</a:t>
            </a:r>
          </a:p>
        </p:txBody>
      </p:sp>
      <p:sp>
        <p:nvSpPr>
          <p:cNvPr name="TextBox 16" id="16"/>
          <p:cNvSpPr txBox="true"/>
          <p:nvPr/>
        </p:nvSpPr>
        <p:spPr>
          <a:xfrm rot="0">
            <a:off x="14980777" y="1055999"/>
            <a:ext cx="1885902" cy="339652"/>
          </a:xfrm>
          <a:prstGeom prst="rect">
            <a:avLst/>
          </a:prstGeom>
        </p:spPr>
        <p:txBody>
          <a:bodyPr anchor="t" rtlCol="false" tIns="0" lIns="0" bIns="0" rIns="0">
            <a:spAutoFit/>
          </a:bodyPr>
          <a:lstStyle/>
          <a:p>
            <a:pPr algn="l">
              <a:lnSpc>
                <a:spcPts val="2799"/>
              </a:lnSpc>
            </a:pPr>
            <a:r>
              <a:rPr lang="en-US" sz="1999">
                <a:solidFill>
                  <a:srgbClr val="FFFFFF"/>
                </a:solidFill>
                <a:latin typeface="Track"/>
                <a:ea typeface="Track"/>
                <a:cs typeface="Track"/>
                <a:sym typeface="Track"/>
              </a:rPr>
              <a:t>larana pizza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3503" y="-63503"/>
            <a:ext cx="18414997" cy="10413997"/>
          </a:xfrm>
          <a:custGeom>
            <a:avLst/>
            <a:gdLst/>
            <a:ahLst/>
            <a:cxnLst/>
            <a:rect r="r" b="b" t="t" l="l"/>
            <a:pathLst>
              <a:path h="10413997" w="18414997">
                <a:moveTo>
                  <a:pt x="0" y="0"/>
                </a:moveTo>
                <a:lnTo>
                  <a:pt x="18414997" y="0"/>
                </a:lnTo>
                <a:lnTo>
                  <a:pt x="18414997" y="10413997"/>
                </a:lnTo>
                <a:lnTo>
                  <a:pt x="0" y="104139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4457195" y="4457195"/>
            <a:ext cx="10287000" cy="1372610"/>
          </a:xfrm>
          <a:custGeom>
            <a:avLst/>
            <a:gdLst/>
            <a:ahLst/>
            <a:cxnLst/>
            <a:rect r="r" b="b" t="t" l="l"/>
            <a:pathLst>
              <a:path h="1372610" w="10287000">
                <a:moveTo>
                  <a:pt x="0" y="0"/>
                </a:moveTo>
                <a:lnTo>
                  <a:pt x="10287000" y="0"/>
                </a:lnTo>
                <a:lnTo>
                  <a:pt x="10287000" y="1372610"/>
                </a:lnTo>
                <a:lnTo>
                  <a:pt x="0" y="1372610"/>
                </a:lnTo>
                <a:lnTo>
                  <a:pt x="0" y="0"/>
                </a:lnTo>
                <a:close/>
              </a:path>
            </a:pathLst>
          </a:custGeom>
          <a:blipFill>
            <a:blip r:embed="rId4"/>
            <a:stretch>
              <a:fillRect l="-5780" t="0" r="-5793" b="-330932"/>
            </a:stretch>
          </a:blipFill>
        </p:spPr>
      </p:sp>
      <p:grpSp>
        <p:nvGrpSpPr>
          <p:cNvPr name="Group 4" id="4"/>
          <p:cNvGrpSpPr>
            <a:grpSpLocks noChangeAspect="true"/>
          </p:cNvGrpSpPr>
          <p:nvPr/>
        </p:nvGrpSpPr>
        <p:grpSpPr>
          <a:xfrm rot="2063580">
            <a:off x="10358733" y="8454028"/>
            <a:ext cx="1285894" cy="2324119"/>
            <a:chOff x="0" y="0"/>
            <a:chExt cx="1714525" cy="3098825"/>
          </a:xfrm>
        </p:grpSpPr>
        <p:sp>
          <p:nvSpPr>
            <p:cNvPr name="Freeform 5" id="5"/>
            <p:cNvSpPr/>
            <p:nvPr/>
          </p:nvSpPr>
          <p:spPr>
            <a:xfrm flipH="false" flipV="false" rot="0">
              <a:off x="0" y="0"/>
              <a:ext cx="1714500" cy="3098800"/>
            </a:xfrm>
            <a:custGeom>
              <a:avLst/>
              <a:gdLst/>
              <a:ahLst/>
              <a:cxnLst/>
              <a:rect r="r" b="b" t="t" l="l"/>
              <a:pathLst>
                <a:path h="3098800" w="1714500">
                  <a:moveTo>
                    <a:pt x="0" y="0"/>
                  </a:moveTo>
                  <a:lnTo>
                    <a:pt x="0" y="3098800"/>
                  </a:lnTo>
                  <a:lnTo>
                    <a:pt x="177419" y="3098800"/>
                  </a:lnTo>
                  <a:lnTo>
                    <a:pt x="1714500" y="2046605"/>
                  </a:lnTo>
                  <a:lnTo>
                    <a:pt x="1714500" y="0"/>
                  </a:lnTo>
                  <a:lnTo>
                    <a:pt x="0" y="0"/>
                  </a:lnTo>
                  <a:close/>
                </a:path>
              </a:pathLst>
            </a:custGeom>
            <a:blipFill>
              <a:blip r:embed="rId5"/>
              <a:stretch>
                <a:fillRect l="0" t="0" r="-2" b="0"/>
              </a:stretch>
            </a:blipFill>
          </p:spPr>
        </p:sp>
      </p:grpSp>
      <p:sp>
        <p:nvSpPr>
          <p:cNvPr name="Freeform 6" id="6"/>
          <p:cNvSpPr/>
          <p:nvPr/>
        </p:nvSpPr>
        <p:spPr>
          <a:xfrm flipH="false" flipV="false" rot="5400000">
            <a:off x="12217517" y="4216517"/>
            <a:ext cx="10287000" cy="1853975"/>
          </a:xfrm>
          <a:custGeom>
            <a:avLst/>
            <a:gdLst/>
            <a:ahLst/>
            <a:cxnLst/>
            <a:rect r="r" b="b" t="t" l="l"/>
            <a:pathLst>
              <a:path h="1853975" w="10287000">
                <a:moveTo>
                  <a:pt x="0" y="0"/>
                </a:moveTo>
                <a:lnTo>
                  <a:pt x="10287000" y="0"/>
                </a:lnTo>
                <a:lnTo>
                  <a:pt x="10287000" y="1853975"/>
                </a:lnTo>
                <a:lnTo>
                  <a:pt x="0" y="1853975"/>
                </a:lnTo>
                <a:lnTo>
                  <a:pt x="0" y="0"/>
                </a:lnTo>
                <a:close/>
              </a:path>
            </a:pathLst>
          </a:custGeom>
          <a:blipFill>
            <a:blip r:embed="rId4"/>
            <a:stretch>
              <a:fillRect l="-5780" t="-219045" r="-5793" b="0"/>
            </a:stretch>
          </a:blipFill>
        </p:spPr>
      </p:sp>
      <p:grpSp>
        <p:nvGrpSpPr>
          <p:cNvPr name="Group 7" id="7"/>
          <p:cNvGrpSpPr>
            <a:grpSpLocks noChangeAspect="true"/>
          </p:cNvGrpSpPr>
          <p:nvPr/>
        </p:nvGrpSpPr>
        <p:grpSpPr>
          <a:xfrm rot="8498760">
            <a:off x="14433356" y="299790"/>
            <a:ext cx="1285904" cy="2324119"/>
            <a:chOff x="0" y="0"/>
            <a:chExt cx="1714538" cy="3098825"/>
          </a:xfrm>
        </p:grpSpPr>
        <p:sp>
          <p:nvSpPr>
            <p:cNvPr name="Freeform 8" id="8"/>
            <p:cNvSpPr/>
            <p:nvPr/>
          </p:nvSpPr>
          <p:spPr>
            <a:xfrm flipH="false" flipV="false" rot="0">
              <a:off x="0" y="0"/>
              <a:ext cx="1714500" cy="3098800"/>
            </a:xfrm>
            <a:custGeom>
              <a:avLst/>
              <a:gdLst/>
              <a:ahLst/>
              <a:cxnLst/>
              <a:rect r="r" b="b" t="t" l="l"/>
              <a:pathLst>
                <a:path h="3098800" w="1714500">
                  <a:moveTo>
                    <a:pt x="0" y="3098800"/>
                  </a:moveTo>
                  <a:lnTo>
                    <a:pt x="1714500" y="3098800"/>
                  </a:lnTo>
                  <a:lnTo>
                    <a:pt x="1714500" y="479044"/>
                  </a:lnTo>
                  <a:lnTo>
                    <a:pt x="1714500" y="0"/>
                  </a:lnTo>
                  <a:lnTo>
                    <a:pt x="908558" y="0"/>
                  </a:lnTo>
                  <a:lnTo>
                    <a:pt x="0" y="0"/>
                  </a:lnTo>
                  <a:lnTo>
                    <a:pt x="0" y="3098800"/>
                  </a:lnTo>
                  <a:close/>
                </a:path>
              </a:pathLst>
            </a:custGeom>
            <a:blipFill>
              <a:blip r:embed="rId5"/>
              <a:stretch>
                <a:fillRect l="0" t="0" r="-2" b="0"/>
              </a:stretch>
            </a:blipFill>
          </p:spPr>
        </p:sp>
      </p:grpSp>
      <p:grpSp>
        <p:nvGrpSpPr>
          <p:cNvPr name="Group 9" id="9"/>
          <p:cNvGrpSpPr>
            <a:grpSpLocks noChangeAspect="true"/>
          </p:cNvGrpSpPr>
          <p:nvPr/>
        </p:nvGrpSpPr>
        <p:grpSpPr>
          <a:xfrm rot="-3755700">
            <a:off x="-106347" y="4691082"/>
            <a:ext cx="1285894" cy="1875539"/>
            <a:chOff x="0" y="0"/>
            <a:chExt cx="1714525" cy="2500719"/>
          </a:xfrm>
        </p:grpSpPr>
        <p:sp>
          <p:nvSpPr>
            <p:cNvPr name="Freeform 10" id="10"/>
            <p:cNvSpPr/>
            <p:nvPr/>
          </p:nvSpPr>
          <p:spPr>
            <a:xfrm flipH="false" flipV="false" rot="0">
              <a:off x="0" y="0"/>
              <a:ext cx="1714500" cy="2500630"/>
            </a:xfrm>
            <a:custGeom>
              <a:avLst/>
              <a:gdLst/>
              <a:ahLst/>
              <a:cxnLst/>
              <a:rect r="r" b="b" t="t" l="l"/>
              <a:pathLst>
                <a:path h="2500630" w="1714500">
                  <a:moveTo>
                    <a:pt x="1714500" y="0"/>
                  </a:moveTo>
                  <a:lnTo>
                    <a:pt x="0" y="888873"/>
                  </a:lnTo>
                  <a:lnTo>
                    <a:pt x="0" y="1704721"/>
                  </a:lnTo>
                  <a:lnTo>
                    <a:pt x="0" y="2500630"/>
                  </a:lnTo>
                  <a:lnTo>
                    <a:pt x="1698752" y="2500630"/>
                  </a:lnTo>
                  <a:lnTo>
                    <a:pt x="1714500" y="2500630"/>
                  </a:lnTo>
                  <a:lnTo>
                    <a:pt x="1714500" y="1303401"/>
                  </a:lnTo>
                  <a:lnTo>
                    <a:pt x="1714500" y="0"/>
                  </a:lnTo>
                  <a:close/>
                </a:path>
              </a:pathLst>
            </a:custGeom>
            <a:blipFill>
              <a:blip r:embed="rId5"/>
              <a:stretch>
                <a:fillRect l="0" t="-23917" r="-2" b="-4"/>
              </a:stretch>
            </a:blipFill>
          </p:spPr>
        </p:sp>
      </p:grpSp>
      <p:sp>
        <p:nvSpPr>
          <p:cNvPr name="Freeform 11" id="11"/>
          <p:cNvSpPr/>
          <p:nvPr/>
        </p:nvSpPr>
        <p:spPr>
          <a:xfrm flipH="false" flipV="false" rot="0">
            <a:off x="2153726" y="9430512"/>
            <a:ext cx="1343025" cy="856488"/>
          </a:xfrm>
          <a:custGeom>
            <a:avLst/>
            <a:gdLst/>
            <a:ahLst/>
            <a:cxnLst/>
            <a:rect r="r" b="b" t="t" l="l"/>
            <a:pathLst>
              <a:path h="856488" w="1343025">
                <a:moveTo>
                  <a:pt x="0" y="0"/>
                </a:moveTo>
                <a:lnTo>
                  <a:pt x="1343025" y="0"/>
                </a:lnTo>
                <a:lnTo>
                  <a:pt x="1343025" y="856488"/>
                </a:lnTo>
                <a:lnTo>
                  <a:pt x="0" y="856488"/>
                </a:lnTo>
                <a:lnTo>
                  <a:pt x="0" y="0"/>
                </a:lnTo>
                <a:close/>
              </a:path>
            </a:pathLst>
          </a:custGeom>
          <a:blipFill>
            <a:blip r:embed="rId6"/>
            <a:stretch>
              <a:fillRect l="0" t="0" r="0" b="-56806"/>
            </a:stretch>
          </a:blipFill>
        </p:spPr>
      </p:sp>
      <p:sp>
        <p:nvSpPr>
          <p:cNvPr name="Freeform 12" id="12"/>
          <p:cNvSpPr/>
          <p:nvPr/>
        </p:nvSpPr>
        <p:spPr>
          <a:xfrm flipH="false" flipV="false" rot="0">
            <a:off x="4523308" y="0"/>
            <a:ext cx="1343025" cy="1029995"/>
          </a:xfrm>
          <a:custGeom>
            <a:avLst/>
            <a:gdLst/>
            <a:ahLst/>
            <a:cxnLst/>
            <a:rect r="r" b="b" t="t" l="l"/>
            <a:pathLst>
              <a:path h="1029995" w="1343025">
                <a:moveTo>
                  <a:pt x="0" y="0"/>
                </a:moveTo>
                <a:lnTo>
                  <a:pt x="1343025" y="0"/>
                </a:lnTo>
                <a:lnTo>
                  <a:pt x="1343025" y="1029996"/>
                </a:lnTo>
                <a:lnTo>
                  <a:pt x="0" y="1029996"/>
                </a:lnTo>
                <a:lnTo>
                  <a:pt x="0" y="0"/>
                </a:lnTo>
                <a:close/>
              </a:path>
            </a:pathLst>
          </a:custGeom>
          <a:blipFill>
            <a:blip r:embed="rId6"/>
            <a:stretch>
              <a:fillRect l="0" t="-30391" r="0" b="0"/>
            </a:stretch>
          </a:blipFill>
        </p:spPr>
      </p:sp>
      <p:grpSp>
        <p:nvGrpSpPr>
          <p:cNvPr name="Group 13" id="13"/>
          <p:cNvGrpSpPr>
            <a:grpSpLocks noChangeAspect="true"/>
          </p:cNvGrpSpPr>
          <p:nvPr/>
        </p:nvGrpSpPr>
        <p:grpSpPr>
          <a:xfrm rot="-4885560">
            <a:off x="17111710" y="6761759"/>
            <a:ext cx="1343025" cy="1223477"/>
            <a:chOff x="0" y="0"/>
            <a:chExt cx="1790700" cy="1631302"/>
          </a:xfrm>
        </p:grpSpPr>
        <p:sp>
          <p:nvSpPr>
            <p:cNvPr name="Freeform 14" id="14"/>
            <p:cNvSpPr/>
            <p:nvPr/>
          </p:nvSpPr>
          <p:spPr>
            <a:xfrm flipH="false" flipV="false" rot="0">
              <a:off x="0" y="0"/>
              <a:ext cx="1790700" cy="1631315"/>
            </a:xfrm>
            <a:custGeom>
              <a:avLst/>
              <a:gdLst/>
              <a:ahLst/>
              <a:cxnLst/>
              <a:rect r="r" b="b" t="t" l="l"/>
              <a:pathLst>
                <a:path h="1631315" w="1790700">
                  <a:moveTo>
                    <a:pt x="1790700" y="0"/>
                  </a:moveTo>
                  <a:lnTo>
                    <a:pt x="0" y="0"/>
                  </a:lnTo>
                  <a:lnTo>
                    <a:pt x="0" y="1631315"/>
                  </a:lnTo>
                  <a:lnTo>
                    <a:pt x="1790700" y="1361313"/>
                  </a:lnTo>
                  <a:lnTo>
                    <a:pt x="1790700" y="0"/>
                  </a:lnTo>
                  <a:close/>
                </a:path>
              </a:pathLst>
            </a:custGeom>
            <a:blipFill>
              <a:blip r:embed="rId6"/>
              <a:stretch>
                <a:fillRect l="0" t="0" r="0" b="-9770"/>
              </a:stretch>
            </a:blipFill>
          </p:spPr>
        </p:sp>
      </p:grpSp>
      <p:grpSp>
        <p:nvGrpSpPr>
          <p:cNvPr name="Group 15" id="15"/>
          <p:cNvGrpSpPr>
            <a:grpSpLocks noChangeAspect="true"/>
          </p:cNvGrpSpPr>
          <p:nvPr/>
        </p:nvGrpSpPr>
        <p:grpSpPr>
          <a:xfrm rot="0">
            <a:off x="3423923" y="6877145"/>
            <a:ext cx="7154332" cy="2449316"/>
            <a:chOff x="0" y="0"/>
            <a:chExt cx="7154329" cy="2449309"/>
          </a:xfrm>
        </p:grpSpPr>
        <p:sp>
          <p:nvSpPr>
            <p:cNvPr name="Freeform 16" id="16"/>
            <p:cNvSpPr/>
            <p:nvPr/>
          </p:nvSpPr>
          <p:spPr>
            <a:xfrm flipH="false" flipV="false" rot="0">
              <a:off x="68199" y="68326"/>
              <a:ext cx="3514725" cy="1162050"/>
            </a:xfrm>
            <a:custGeom>
              <a:avLst/>
              <a:gdLst/>
              <a:ahLst/>
              <a:cxnLst/>
              <a:rect r="r" b="b" t="t" l="l"/>
              <a:pathLst>
                <a:path h="1162050" w="3514725">
                  <a:moveTo>
                    <a:pt x="0" y="0"/>
                  </a:moveTo>
                  <a:lnTo>
                    <a:pt x="0" y="1162050"/>
                  </a:lnTo>
                  <a:lnTo>
                    <a:pt x="3514725" y="1162050"/>
                  </a:lnTo>
                  <a:lnTo>
                    <a:pt x="3514725" y="0"/>
                  </a:lnTo>
                  <a:close/>
                </a:path>
              </a:pathLst>
            </a:custGeom>
            <a:solidFill>
              <a:srgbClr val="FFFFFF"/>
            </a:solidFill>
          </p:spPr>
        </p:sp>
        <p:sp>
          <p:nvSpPr>
            <p:cNvPr name="Freeform 17" id="17"/>
            <p:cNvSpPr/>
            <p:nvPr/>
          </p:nvSpPr>
          <p:spPr>
            <a:xfrm flipH="false" flipV="false" rot="0">
              <a:off x="3577209" y="68326"/>
              <a:ext cx="3510915" cy="1162050"/>
            </a:xfrm>
            <a:custGeom>
              <a:avLst/>
              <a:gdLst/>
              <a:ahLst/>
              <a:cxnLst/>
              <a:rect r="r" b="b" t="t" l="l"/>
              <a:pathLst>
                <a:path h="1162050" w="3510915">
                  <a:moveTo>
                    <a:pt x="0" y="0"/>
                  </a:moveTo>
                  <a:lnTo>
                    <a:pt x="0" y="1162050"/>
                  </a:lnTo>
                  <a:lnTo>
                    <a:pt x="3510915" y="1162050"/>
                  </a:lnTo>
                  <a:lnTo>
                    <a:pt x="3510915" y="0"/>
                  </a:lnTo>
                  <a:close/>
                </a:path>
              </a:pathLst>
            </a:custGeom>
            <a:solidFill>
              <a:srgbClr val="FFFFFF"/>
            </a:solidFill>
          </p:spPr>
        </p:sp>
        <p:sp>
          <p:nvSpPr>
            <p:cNvPr name="Freeform 18" id="18"/>
            <p:cNvSpPr/>
            <p:nvPr/>
          </p:nvSpPr>
          <p:spPr>
            <a:xfrm flipH="false" flipV="false" rot="0">
              <a:off x="68199" y="1224661"/>
              <a:ext cx="3514725" cy="1158113"/>
            </a:xfrm>
            <a:custGeom>
              <a:avLst/>
              <a:gdLst/>
              <a:ahLst/>
              <a:cxnLst/>
              <a:rect r="r" b="b" t="t" l="l"/>
              <a:pathLst>
                <a:path h="1158113" w="3514725">
                  <a:moveTo>
                    <a:pt x="0" y="0"/>
                  </a:moveTo>
                  <a:lnTo>
                    <a:pt x="0" y="1158113"/>
                  </a:lnTo>
                  <a:lnTo>
                    <a:pt x="3514725" y="1158113"/>
                  </a:lnTo>
                  <a:lnTo>
                    <a:pt x="3514725" y="0"/>
                  </a:lnTo>
                  <a:close/>
                </a:path>
              </a:pathLst>
            </a:custGeom>
            <a:solidFill>
              <a:srgbClr val="FFFFFF"/>
            </a:solidFill>
          </p:spPr>
        </p:sp>
        <p:sp>
          <p:nvSpPr>
            <p:cNvPr name="Freeform 19" id="19"/>
            <p:cNvSpPr/>
            <p:nvPr/>
          </p:nvSpPr>
          <p:spPr>
            <a:xfrm flipH="false" flipV="false" rot="0">
              <a:off x="3577209" y="1224661"/>
              <a:ext cx="3510915" cy="1158113"/>
            </a:xfrm>
            <a:custGeom>
              <a:avLst/>
              <a:gdLst/>
              <a:ahLst/>
              <a:cxnLst/>
              <a:rect r="r" b="b" t="t" l="l"/>
              <a:pathLst>
                <a:path h="1158113" w="3510915">
                  <a:moveTo>
                    <a:pt x="0" y="0"/>
                  </a:moveTo>
                  <a:lnTo>
                    <a:pt x="0" y="1158113"/>
                  </a:lnTo>
                  <a:lnTo>
                    <a:pt x="3510915" y="1158113"/>
                  </a:lnTo>
                  <a:lnTo>
                    <a:pt x="3510915" y="0"/>
                  </a:lnTo>
                  <a:close/>
                </a:path>
              </a:pathLst>
            </a:custGeom>
            <a:solidFill>
              <a:srgbClr val="FFFFFF"/>
            </a:solidFill>
          </p:spPr>
        </p:sp>
        <p:sp>
          <p:nvSpPr>
            <p:cNvPr name="Freeform 20" id="20"/>
            <p:cNvSpPr/>
            <p:nvPr/>
          </p:nvSpPr>
          <p:spPr>
            <a:xfrm flipH="false" flipV="false" rot="0">
              <a:off x="63500" y="68199"/>
              <a:ext cx="7027291" cy="2312797"/>
            </a:xfrm>
            <a:custGeom>
              <a:avLst/>
              <a:gdLst/>
              <a:ahLst/>
              <a:cxnLst/>
              <a:rect r="r" b="b" t="t" l="l"/>
              <a:pathLst>
                <a:path h="2312797" w="7027291">
                  <a:moveTo>
                    <a:pt x="4699" y="4826"/>
                  </a:moveTo>
                  <a:lnTo>
                    <a:pt x="4699" y="2308098"/>
                  </a:lnTo>
                  <a:moveTo>
                    <a:pt x="3513709" y="4826"/>
                  </a:moveTo>
                  <a:lnTo>
                    <a:pt x="3513709" y="2308098"/>
                  </a:lnTo>
                  <a:moveTo>
                    <a:pt x="7022592" y="4826"/>
                  </a:moveTo>
                  <a:lnTo>
                    <a:pt x="7022592" y="2308098"/>
                  </a:lnTo>
                  <a:moveTo>
                    <a:pt x="0" y="0"/>
                  </a:moveTo>
                  <a:lnTo>
                    <a:pt x="7027291" y="0"/>
                  </a:lnTo>
                  <a:moveTo>
                    <a:pt x="0" y="1156462"/>
                  </a:moveTo>
                  <a:lnTo>
                    <a:pt x="7027291" y="1156462"/>
                  </a:lnTo>
                  <a:moveTo>
                    <a:pt x="0" y="2312797"/>
                  </a:moveTo>
                  <a:lnTo>
                    <a:pt x="7027291" y="2312797"/>
                  </a:lnTo>
                </a:path>
              </a:pathLst>
            </a:custGeom>
            <a:solidFill>
              <a:srgbClr val="000000"/>
            </a:solidFill>
          </p:spPr>
        </p:sp>
        <p:sp>
          <p:nvSpPr>
            <p:cNvPr name="Freeform 21" id="21"/>
            <p:cNvSpPr/>
            <p:nvPr/>
          </p:nvSpPr>
          <p:spPr>
            <a:xfrm flipH="false" flipV="false" rot="0">
              <a:off x="63500" y="63500"/>
              <a:ext cx="7027291" cy="2322195"/>
            </a:xfrm>
            <a:custGeom>
              <a:avLst/>
              <a:gdLst/>
              <a:ahLst/>
              <a:cxnLst/>
              <a:rect r="r" b="b" t="t" l="l"/>
              <a:pathLst>
                <a:path h="2322195" w="7027291">
                  <a:moveTo>
                    <a:pt x="9525" y="9525"/>
                  </a:moveTo>
                  <a:lnTo>
                    <a:pt x="9525" y="2312797"/>
                  </a:lnTo>
                  <a:lnTo>
                    <a:pt x="0" y="2312797"/>
                  </a:lnTo>
                  <a:lnTo>
                    <a:pt x="0" y="9525"/>
                  </a:lnTo>
                  <a:close/>
                  <a:moveTo>
                    <a:pt x="3518408" y="9525"/>
                  </a:moveTo>
                  <a:lnTo>
                    <a:pt x="3518408" y="2312797"/>
                  </a:lnTo>
                  <a:lnTo>
                    <a:pt x="3508883" y="2312797"/>
                  </a:lnTo>
                  <a:lnTo>
                    <a:pt x="3508883" y="9525"/>
                  </a:lnTo>
                  <a:close/>
                  <a:moveTo>
                    <a:pt x="7027291" y="9525"/>
                  </a:moveTo>
                  <a:lnTo>
                    <a:pt x="7027291" y="2312797"/>
                  </a:lnTo>
                  <a:lnTo>
                    <a:pt x="7017766" y="2312797"/>
                  </a:lnTo>
                  <a:lnTo>
                    <a:pt x="7017766" y="9525"/>
                  </a:lnTo>
                  <a:close/>
                  <a:moveTo>
                    <a:pt x="0" y="0"/>
                  </a:moveTo>
                  <a:lnTo>
                    <a:pt x="7027291" y="0"/>
                  </a:lnTo>
                  <a:lnTo>
                    <a:pt x="7027291" y="9525"/>
                  </a:lnTo>
                  <a:lnTo>
                    <a:pt x="0" y="9525"/>
                  </a:lnTo>
                  <a:close/>
                  <a:moveTo>
                    <a:pt x="0" y="1156335"/>
                  </a:moveTo>
                  <a:lnTo>
                    <a:pt x="7027291" y="1156335"/>
                  </a:lnTo>
                  <a:lnTo>
                    <a:pt x="7027291" y="1165860"/>
                  </a:lnTo>
                  <a:lnTo>
                    <a:pt x="0" y="1165860"/>
                  </a:lnTo>
                  <a:close/>
                  <a:moveTo>
                    <a:pt x="0" y="2312670"/>
                  </a:moveTo>
                  <a:lnTo>
                    <a:pt x="7027291" y="2312670"/>
                  </a:lnTo>
                  <a:lnTo>
                    <a:pt x="7027291" y="2322195"/>
                  </a:lnTo>
                  <a:lnTo>
                    <a:pt x="0" y="2322195"/>
                  </a:lnTo>
                  <a:close/>
                </a:path>
              </a:pathLst>
            </a:custGeom>
            <a:solidFill>
              <a:srgbClr val="D9D9D9"/>
            </a:solidFill>
          </p:spPr>
        </p:sp>
      </p:grpSp>
      <p:grpSp>
        <p:nvGrpSpPr>
          <p:cNvPr name="Group 22" id="22"/>
          <p:cNvGrpSpPr>
            <a:grpSpLocks noChangeAspect="true"/>
          </p:cNvGrpSpPr>
          <p:nvPr/>
        </p:nvGrpSpPr>
        <p:grpSpPr>
          <a:xfrm rot="0">
            <a:off x="7777782" y="1028700"/>
            <a:ext cx="367760" cy="432197"/>
            <a:chOff x="0" y="0"/>
            <a:chExt cx="367767" cy="432194"/>
          </a:xfrm>
        </p:grpSpPr>
        <p:sp>
          <p:nvSpPr>
            <p:cNvPr name="Freeform 23" id="23"/>
            <p:cNvSpPr/>
            <p:nvPr/>
          </p:nvSpPr>
          <p:spPr>
            <a:xfrm flipH="false" flipV="false" rot="0">
              <a:off x="0" y="0"/>
              <a:ext cx="367792" cy="432181"/>
            </a:xfrm>
            <a:custGeom>
              <a:avLst/>
              <a:gdLst/>
              <a:ahLst/>
              <a:cxnLst/>
              <a:rect r="r" b="b" t="t" l="l"/>
              <a:pathLst>
                <a:path h="432181" w="367792">
                  <a:moveTo>
                    <a:pt x="0" y="432181"/>
                  </a:moveTo>
                  <a:lnTo>
                    <a:pt x="367792" y="432181"/>
                  </a:lnTo>
                  <a:lnTo>
                    <a:pt x="367792" y="0"/>
                  </a:lnTo>
                  <a:lnTo>
                    <a:pt x="0" y="0"/>
                  </a:lnTo>
                  <a:close/>
                </a:path>
              </a:pathLst>
            </a:custGeom>
            <a:solidFill>
              <a:srgbClr val="000000">
                <a:alpha val="0"/>
              </a:srgbClr>
            </a:solidFill>
          </p:spPr>
        </p:sp>
      </p:grpSp>
      <p:sp>
        <p:nvSpPr>
          <p:cNvPr name="TextBox 24" id="24"/>
          <p:cNvSpPr txBox="true"/>
          <p:nvPr/>
        </p:nvSpPr>
        <p:spPr>
          <a:xfrm rot="0">
            <a:off x="8231696" y="1008374"/>
            <a:ext cx="1885902" cy="387277"/>
          </a:xfrm>
          <a:prstGeom prst="rect">
            <a:avLst/>
          </a:prstGeom>
        </p:spPr>
        <p:txBody>
          <a:bodyPr anchor="t" rtlCol="false" tIns="0" lIns="0" bIns="0" rIns="0">
            <a:spAutoFit/>
          </a:bodyPr>
          <a:lstStyle/>
          <a:p>
            <a:pPr algn="l">
              <a:lnSpc>
                <a:spcPts val="3255"/>
              </a:lnSpc>
            </a:pPr>
            <a:r>
              <a:rPr lang="en-US" sz="1999">
                <a:solidFill>
                  <a:srgbClr val="FFFFFF"/>
                </a:solidFill>
                <a:latin typeface="Track"/>
                <a:ea typeface="Track"/>
                <a:cs typeface="Track"/>
                <a:sym typeface="Track"/>
              </a:rPr>
              <a:t>larana pizza</a:t>
            </a:r>
          </a:p>
        </p:txBody>
      </p:sp>
      <p:sp>
        <p:nvSpPr>
          <p:cNvPr name="TextBox 25" id="25"/>
          <p:cNvSpPr txBox="true"/>
          <p:nvPr/>
        </p:nvSpPr>
        <p:spPr>
          <a:xfrm rot="0">
            <a:off x="1239079" y="1589903"/>
            <a:ext cx="16793537" cy="2710729"/>
          </a:xfrm>
          <a:prstGeom prst="rect">
            <a:avLst/>
          </a:prstGeom>
        </p:spPr>
        <p:txBody>
          <a:bodyPr anchor="t" rtlCol="false" tIns="0" lIns="0" bIns="0" rIns="0">
            <a:spAutoFit/>
          </a:bodyPr>
          <a:lstStyle/>
          <a:p>
            <a:pPr algn="ctr">
              <a:lnSpc>
                <a:spcPts val="14044"/>
              </a:lnSpc>
            </a:pPr>
            <a:r>
              <a:rPr lang="en-US" sz="8626">
                <a:solidFill>
                  <a:srgbClr val="F0B92D"/>
                </a:solidFill>
                <a:latin typeface="Track"/>
                <a:ea typeface="Track"/>
                <a:cs typeface="Track"/>
                <a:sym typeface="Track"/>
              </a:rPr>
              <a:t>TOTAL REVENUE GENERATED</a:t>
            </a:r>
          </a:p>
          <a:p>
            <a:pPr algn="ctr">
              <a:lnSpc>
                <a:spcPts val="4313"/>
              </a:lnSpc>
            </a:pPr>
            <a:r>
              <a:rPr lang="en-US" sz="8626">
                <a:solidFill>
                  <a:srgbClr val="F0B92D"/>
                </a:solidFill>
                <a:latin typeface="Track"/>
                <a:ea typeface="Track"/>
                <a:cs typeface="Track"/>
                <a:sym typeface="Track"/>
              </a:rPr>
              <a:t>FROM ALL ORDERS</a:t>
            </a:r>
          </a:p>
        </p:txBody>
      </p:sp>
      <p:sp>
        <p:nvSpPr>
          <p:cNvPr name="TextBox 26" id="26"/>
          <p:cNvSpPr txBox="true"/>
          <p:nvPr/>
        </p:nvSpPr>
        <p:spPr>
          <a:xfrm rot="0">
            <a:off x="3923224" y="4452890"/>
            <a:ext cx="127264" cy="956501"/>
          </a:xfrm>
          <a:prstGeom prst="rect">
            <a:avLst/>
          </a:prstGeom>
        </p:spPr>
        <p:txBody>
          <a:bodyPr anchor="t" rtlCol="false" tIns="0" lIns="0" bIns="0" rIns="0">
            <a:spAutoFit/>
          </a:bodyPr>
          <a:lstStyle/>
          <a:p>
            <a:pPr algn="l">
              <a:lnSpc>
                <a:spcPts val="8709"/>
              </a:lnSpc>
            </a:pPr>
            <a:r>
              <a:rPr lang="en-US" sz="3483">
                <a:solidFill>
                  <a:srgbClr val="FFFFFF"/>
                </a:solidFill>
                <a:latin typeface="Track"/>
                <a:ea typeface="Track"/>
                <a:cs typeface="Track"/>
                <a:sym typeface="Track"/>
              </a:rPr>
              <a:t> </a:t>
            </a:r>
          </a:p>
        </p:txBody>
      </p:sp>
      <p:sp>
        <p:nvSpPr>
          <p:cNvPr name="TextBox 27" id="27"/>
          <p:cNvSpPr txBox="true"/>
          <p:nvPr/>
        </p:nvSpPr>
        <p:spPr>
          <a:xfrm rot="0">
            <a:off x="2156317" y="4824365"/>
            <a:ext cx="14425165" cy="585026"/>
          </a:xfrm>
          <a:prstGeom prst="rect">
            <a:avLst/>
          </a:prstGeom>
        </p:spPr>
        <p:txBody>
          <a:bodyPr anchor="t" rtlCol="false" tIns="0" lIns="0" bIns="0" rIns="0">
            <a:spAutoFit/>
          </a:bodyPr>
          <a:lstStyle/>
          <a:p>
            <a:pPr algn="l">
              <a:lnSpc>
                <a:spcPts val="4877"/>
              </a:lnSpc>
            </a:pPr>
            <a:r>
              <a:rPr lang="en-US" sz="3483">
                <a:solidFill>
                  <a:srgbClr val="FFFFFF"/>
                </a:solidFill>
                <a:latin typeface="Track"/>
                <a:ea typeface="Track"/>
                <a:cs typeface="Track"/>
                <a:sym typeface="Track"/>
              </a:rPr>
              <a:t>SELECT SUM(Total_Price) AS total_revenue FROM Pizza ;</a:t>
            </a:r>
          </a:p>
        </p:txBody>
      </p:sp>
      <p:sp>
        <p:nvSpPr>
          <p:cNvPr name="TextBox 28" id="28"/>
          <p:cNvSpPr txBox="true"/>
          <p:nvPr/>
        </p:nvSpPr>
        <p:spPr>
          <a:xfrm rot="0">
            <a:off x="7077361" y="6960708"/>
            <a:ext cx="3120466" cy="763095"/>
          </a:xfrm>
          <a:prstGeom prst="rect">
            <a:avLst/>
          </a:prstGeom>
        </p:spPr>
        <p:txBody>
          <a:bodyPr anchor="t" rtlCol="false" tIns="0" lIns="0" bIns="0" rIns="0">
            <a:spAutoFit/>
          </a:bodyPr>
          <a:lstStyle/>
          <a:p>
            <a:pPr algn="l">
              <a:lnSpc>
                <a:spcPts val="6019"/>
              </a:lnSpc>
            </a:pPr>
            <a:r>
              <a:rPr lang="en-US" b="true" sz="4299">
                <a:solidFill>
                  <a:srgbClr val="000000"/>
                </a:solidFill>
                <a:latin typeface="Canva Sans Bold"/>
                <a:ea typeface="Canva Sans Bold"/>
                <a:cs typeface="Canva Sans Bold"/>
                <a:sym typeface="Canva Sans Bold"/>
              </a:rPr>
              <a:t>total_reven</a:t>
            </a:r>
          </a:p>
        </p:txBody>
      </p:sp>
      <p:sp>
        <p:nvSpPr>
          <p:cNvPr name="TextBox 29" id="29"/>
          <p:cNvSpPr txBox="true"/>
          <p:nvPr/>
        </p:nvSpPr>
        <p:spPr>
          <a:xfrm rot="0">
            <a:off x="7403592" y="8092202"/>
            <a:ext cx="3090920" cy="1116197"/>
          </a:xfrm>
          <a:prstGeom prst="rect">
            <a:avLst/>
          </a:prstGeom>
        </p:spPr>
        <p:txBody>
          <a:bodyPr anchor="t" rtlCol="false" tIns="0" lIns="0" bIns="0" rIns="0">
            <a:spAutoFit/>
          </a:bodyPr>
          <a:lstStyle/>
          <a:p>
            <a:pPr algn="l">
              <a:lnSpc>
                <a:spcPts val="8818"/>
              </a:lnSpc>
            </a:pPr>
            <a:r>
              <a:rPr lang="en-US" b="true" sz="6299">
                <a:solidFill>
                  <a:srgbClr val="000000"/>
                </a:solidFill>
                <a:latin typeface="Canva Sans Bold"/>
                <a:ea typeface="Canva Sans Bold"/>
                <a:cs typeface="Canva Sans Bold"/>
                <a:sym typeface="Canva Sans Bold"/>
              </a:rPr>
              <a:t>469465</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7109736" y="0"/>
            <a:ext cx="11178264" cy="10283390"/>
            <a:chOff x="0" y="0"/>
            <a:chExt cx="14904352" cy="13711187"/>
          </a:xfrm>
        </p:grpSpPr>
        <p:sp>
          <p:nvSpPr>
            <p:cNvPr name="Freeform 4" id="4"/>
            <p:cNvSpPr/>
            <p:nvPr/>
          </p:nvSpPr>
          <p:spPr>
            <a:xfrm flipH="false" flipV="false" rot="0">
              <a:off x="-166878" y="0"/>
              <a:ext cx="15077058" cy="13711428"/>
            </a:xfrm>
            <a:custGeom>
              <a:avLst/>
              <a:gdLst/>
              <a:ahLst/>
              <a:cxnLst/>
              <a:rect r="r" b="b" t="t" l="l"/>
              <a:pathLst>
                <a:path h="13711428" w="15077058">
                  <a:moveTo>
                    <a:pt x="1334770" y="0"/>
                  </a:moveTo>
                  <a:cubicBezTo>
                    <a:pt x="1031367" y="115951"/>
                    <a:pt x="1259713" y="40767"/>
                    <a:pt x="1209167" y="523113"/>
                  </a:cubicBezTo>
                  <a:cubicBezTo>
                    <a:pt x="1245616" y="772795"/>
                    <a:pt x="1420749" y="694182"/>
                    <a:pt x="1287018" y="1056513"/>
                  </a:cubicBezTo>
                  <a:cubicBezTo>
                    <a:pt x="1187958" y="1542288"/>
                    <a:pt x="936625" y="1251077"/>
                    <a:pt x="1189482" y="2156079"/>
                  </a:cubicBezTo>
                  <a:cubicBezTo>
                    <a:pt x="1159256" y="2271395"/>
                    <a:pt x="1230122" y="2292731"/>
                    <a:pt x="1319911" y="2451354"/>
                  </a:cubicBezTo>
                  <a:cubicBezTo>
                    <a:pt x="1190371" y="2585339"/>
                    <a:pt x="1364234" y="2614295"/>
                    <a:pt x="1347089" y="2744851"/>
                  </a:cubicBezTo>
                  <a:cubicBezTo>
                    <a:pt x="1331214" y="2774442"/>
                    <a:pt x="1190244" y="2872232"/>
                    <a:pt x="1167892" y="2924810"/>
                  </a:cubicBezTo>
                  <a:cubicBezTo>
                    <a:pt x="1216914" y="2963037"/>
                    <a:pt x="1304290" y="3016885"/>
                    <a:pt x="1301369" y="3144266"/>
                  </a:cubicBezTo>
                  <a:lnTo>
                    <a:pt x="1301369" y="3144266"/>
                  </a:lnTo>
                  <a:cubicBezTo>
                    <a:pt x="1304036" y="3143758"/>
                    <a:pt x="1306195" y="3143504"/>
                    <a:pt x="1308100" y="3143504"/>
                  </a:cubicBezTo>
                  <a:cubicBezTo>
                    <a:pt x="1353947" y="3143504"/>
                    <a:pt x="1182243" y="3303143"/>
                    <a:pt x="1217295" y="3383915"/>
                  </a:cubicBezTo>
                  <a:cubicBezTo>
                    <a:pt x="1265174" y="3485261"/>
                    <a:pt x="1258824" y="3603117"/>
                    <a:pt x="1208659" y="3832987"/>
                  </a:cubicBezTo>
                  <a:cubicBezTo>
                    <a:pt x="1384300" y="3989070"/>
                    <a:pt x="1060577" y="4006596"/>
                    <a:pt x="1200531" y="4126865"/>
                  </a:cubicBezTo>
                  <a:cubicBezTo>
                    <a:pt x="1228979" y="4220083"/>
                    <a:pt x="1345946" y="4286377"/>
                    <a:pt x="1323848" y="4523740"/>
                  </a:cubicBezTo>
                  <a:lnTo>
                    <a:pt x="1323848" y="4523740"/>
                  </a:lnTo>
                  <a:cubicBezTo>
                    <a:pt x="1326134" y="4522851"/>
                    <a:pt x="1328801" y="4522470"/>
                    <a:pt x="1331722" y="4522470"/>
                  </a:cubicBezTo>
                  <a:cubicBezTo>
                    <a:pt x="1376426" y="4522470"/>
                    <a:pt x="1483487" y="4621149"/>
                    <a:pt x="1448943" y="4734306"/>
                  </a:cubicBezTo>
                  <a:cubicBezTo>
                    <a:pt x="1617980" y="4829048"/>
                    <a:pt x="1679575" y="4940681"/>
                    <a:pt x="1756537" y="5161534"/>
                  </a:cubicBezTo>
                  <a:cubicBezTo>
                    <a:pt x="1807083" y="5474843"/>
                    <a:pt x="1877060" y="6004306"/>
                    <a:pt x="1648587" y="6294374"/>
                  </a:cubicBezTo>
                  <a:cubicBezTo>
                    <a:pt x="1700657" y="6367780"/>
                    <a:pt x="1543304" y="6393053"/>
                    <a:pt x="1659382" y="6565265"/>
                  </a:cubicBezTo>
                  <a:cubicBezTo>
                    <a:pt x="1544193" y="6724523"/>
                    <a:pt x="1506474" y="6912483"/>
                    <a:pt x="1389507" y="7102094"/>
                  </a:cubicBezTo>
                  <a:cubicBezTo>
                    <a:pt x="1335405" y="7315074"/>
                    <a:pt x="1253109" y="7467092"/>
                    <a:pt x="1236345" y="7878064"/>
                  </a:cubicBezTo>
                  <a:cubicBezTo>
                    <a:pt x="1109218" y="7989443"/>
                    <a:pt x="993648" y="8157591"/>
                    <a:pt x="936244" y="8258048"/>
                  </a:cubicBezTo>
                  <a:cubicBezTo>
                    <a:pt x="1001776" y="8411845"/>
                    <a:pt x="795020" y="8495665"/>
                    <a:pt x="787781" y="8643747"/>
                  </a:cubicBezTo>
                  <a:cubicBezTo>
                    <a:pt x="845566" y="8725535"/>
                    <a:pt x="632841" y="9162034"/>
                    <a:pt x="382016" y="9428861"/>
                  </a:cubicBezTo>
                  <a:cubicBezTo>
                    <a:pt x="293116" y="9561195"/>
                    <a:pt x="135509" y="9762236"/>
                    <a:pt x="248539" y="9976358"/>
                  </a:cubicBezTo>
                  <a:cubicBezTo>
                    <a:pt x="311023" y="10123551"/>
                    <a:pt x="0" y="10072751"/>
                    <a:pt x="299720" y="10282301"/>
                  </a:cubicBezTo>
                  <a:cubicBezTo>
                    <a:pt x="359918" y="10332847"/>
                    <a:pt x="221869" y="10426065"/>
                    <a:pt x="344932" y="10498963"/>
                  </a:cubicBezTo>
                  <a:cubicBezTo>
                    <a:pt x="537083" y="10723118"/>
                    <a:pt x="672846" y="10859643"/>
                    <a:pt x="853567" y="11189970"/>
                  </a:cubicBezTo>
                  <a:cubicBezTo>
                    <a:pt x="937641" y="11235055"/>
                    <a:pt x="729742" y="11315064"/>
                    <a:pt x="913130" y="11375644"/>
                  </a:cubicBezTo>
                  <a:cubicBezTo>
                    <a:pt x="1052322" y="11575414"/>
                    <a:pt x="956564" y="11338940"/>
                    <a:pt x="1078865" y="11703685"/>
                  </a:cubicBezTo>
                  <a:cubicBezTo>
                    <a:pt x="1206373" y="11802745"/>
                    <a:pt x="1293749" y="12075922"/>
                    <a:pt x="1173988" y="12281281"/>
                  </a:cubicBezTo>
                  <a:cubicBezTo>
                    <a:pt x="1351153" y="12721209"/>
                    <a:pt x="1201166" y="12489307"/>
                    <a:pt x="1098296" y="13158470"/>
                  </a:cubicBezTo>
                  <a:cubicBezTo>
                    <a:pt x="1152398" y="13299058"/>
                    <a:pt x="1260221" y="13403199"/>
                    <a:pt x="1386713" y="13514324"/>
                  </a:cubicBezTo>
                  <a:cubicBezTo>
                    <a:pt x="1427480" y="13569823"/>
                    <a:pt x="1388999" y="13697204"/>
                    <a:pt x="1477137" y="13697204"/>
                  </a:cubicBezTo>
                  <a:cubicBezTo>
                    <a:pt x="1489329" y="13697204"/>
                    <a:pt x="1503934" y="13694792"/>
                    <a:pt x="1521460" y="13689457"/>
                  </a:cubicBezTo>
                  <a:cubicBezTo>
                    <a:pt x="3768471" y="13692760"/>
                    <a:pt x="6288405" y="13707111"/>
                    <a:pt x="8706358" y="13707111"/>
                  </a:cubicBezTo>
                  <a:cubicBezTo>
                    <a:pt x="10299573" y="13707111"/>
                    <a:pt x="11848464" y="13700888"/>
                    <a:pt x="13245846" y="13681202"/>
                  </a:cubicBezTo>
                  <a:cubicBezTo>
                    <a:pt x="13511403" y="13694411"/>
                    <a:pt x="13762989" y="13706221"/>
                    <a:pt x="14011909" y="13711428"/>
                  </a:cubicBezTo>
                  <a:lnTo>
                    <a:pt x="14496033" y="13711428"/>
                  </a:lnTo>
                  <a:cubicBezTo>
                    <a:pt x="14683739" y="13706983"/>
                    <a:pt x="14874112" y="13696696"/>
                    <a:pt x="15071596" y="13678408"/>
                  </a:cubicBezTo>
                  <a:lnTo>
                    <a:pt x="15071596" y="13678408"/>
                  </a:lnTo>
                  <a:lnTo>
                    <a:pt x="15071596" y="13678408"/>
                  </a:lnTo>
                  <a:cubicBezTo>
                    <a:pt x="15027019" y="11897868"/>
                    <a:pt x="15077058" y="10323957"/>
                    <a:pt x="15051531" y="8444739"/>
                  </a:cubicBezTo>
                  <a:cubicBezTo>
                    <a:pt x="15071850" y="6202554"/>
                    <a:pt x="15046450" y="3712338"/>
                    <a:pt x="15049371" y="1380237"/>
                  </a:cubicBezTo>
                  <a:cubicBezTo>
                    <a:pt x="15049625" y="898780"/>
                    <a:pt x="15067024" y="451359"/>
                    <a:pt x="15050895" y="47880"/>
                  </a:cubicBezTo>
                  <a:cubicBezTo>
                    <a:pt x="15042386" y="24385"/>
                    <a:pt x="14990316" y="17781"/>
                    <a:pt x="14910814" y="17781"/>
                  </a:cubicBezTo>
                  <a:cubicBezTo>
                    <a:pt x="14806166" y="17781"/>
                    <a:pt x="14654147" y="29338"/>
                    <a:pt x="14492602" y="29338"/>
                  </a:cubicBezTo>
                  <a:cubicBezTo>
                    <a:pt x="14382620" y="29338"/>
                    <a:pt x="14268320" y="24004"/>
                    <a:pt x="14161259" y="5970"/>
                  </a:cubicBezTo>
                  <a:cubicBezTo>
                    <a:pt x="12017627" y="18162"/>
                    <a:pt x="9754994" y="27560"/>
                    <a:pt x="7470011" y="27560"/>
                  </a:cubicBezTo>
                  <a:cubicBezTo>
                    <a:pt x="5419344" y="27432"/>
                    <a:pt x="3351022" y="19812"/>
                    <a:pt x="1334770" y="0"/>
                  </a:cubicBezTo>
                  <a:close/>
                </a:path>
              </a:pathLst>
            </a:custGeom>
            <a:blipFill>
              <a:blip r:embed="rId4"/>
              <a:stretch>
                <a:fillRect l="-19132" t="0" r="-18935" b="1"/>
              </a:stretch>
            </a:blipFill>
          </p:spPr>
        </p:sp>
      </p:grpSp>
      <p:grpSp>
        <p:nvGrpSpPr>
          <p:cNvPr name="Group 5" id="5"/>
          <p:cNvGrpSpPr>
            <a:grpSpLocks noChangeAspect="true"/>
          </p:cNvGrpSpPr>
          <p:nvPr/>
        </p:nvGrpSpPr>
        <p:grpSpPr>
          <a:xfrm rot="0">
            <a:off x="1368771" y="1046483"/>
            <a:ext cx="494757" cy="559194"/>
            <a:chOff x="0" y="0"/>
            <a:chExt cx="494767" cy="559194"/>
          </a:xfrm>
        </p:grpSpPr>
        <p:sp>
          <p:nvSpPr>
            <p:cNvPr name="Freeform 6" id="6"/>
            <p:cNvSpPr/>
            <p:nvPr/>
          </p:nvSpPr>
          <p:spPr>
            <a:xfrm flipH="false" flipV="false" rot="0">
              <a:off x="63373" y="63627"/>
              <a:ext cx="364744" cy="428244"/>
            </a:xfrm>
            <a:custGeom>
              <a:avLst/>
              <a:gdLst/>
              <a:ahLst/>
              <a:cxnLst/>
              <a:rect r="r" b="b" t="t" l="l"/>
              <a:pathLst>
                <a:path h="428244" w="364744">
                  <a:moveTo>
                    <a:pt x="363855" y="414655"/>
                  </a:moveTo>
                  <a:lnTo>
                    <a:pt x="284226" y="71120"/>
                  </a:lnTo>
                  <a:cubicBezTo>
                    <a:pt x="287909" y="67945"/>
                    <a:pt x="290703" y="64262"/>
                    <a:pt x="292608" y="60198"/>
                  </a:cubicBezTo>
                  <a:cubicBezTo>
                    <a:pt x="299974" y="45466"/>
                    <a:pt x="295021" y="25527"/>
                    <a:pt x="281178" y="13843"/>
                  </a:cubicBezTo>
                  <a:cubicBezTo>
                    <a:pt x="269875" y="4318"/>
                    <a:pt x="253365" y="0"/>
                    <a:pt x="235712" y="2032"/>
                  </a:cubicBezTo>
                  <a:cubicBezTo>
                    <a:pt x="220853" y="3683"/>
                    <a:pt x="206883" y="9271"/>
                    <a:pt x="192786" y="15367"/>
                  </a:cubicBezTo>
                  <a:cubicBezTo>
                    <a:pt x="140970" y="37592"/>
                    <a:pt x="82296" y="66548"/>
                    <a:pt x="39624" y="113284"/>
                  </a:cubicBezTo>
                  <a:cubicBezTo>
                    <a:pt x="38100" y="114935"/>
                    <a:pt x="36449" y="116713"/>
                    <a:pt x="34544" y="118745"/>
                  </a:cubicBezTo>
                  <a:cubicBezTo>
                    <a:pt x="20828" y="133350"/>
                    <a:pt x="2032" y="153289"/>
                    <a:pt x="889" y="171323"/>
                  </a:cubicBezTo>
                  <a:cubicBezTo>
                    <a:pt x="0" y="185039"/>
                    <a:pt x="7874" y="197993"/>
                    <a:pt x="20828" y="204089"/>
                  </a:cubicBezTo>
                  <a:cubicBezTo>
                    <a:pt x="25527" y="206248"/>
                    <a:pt x="30353" y="207391"/>
                    <a:pt x="35052" y="207391"/>
                  </a:cubicBezTo>
                  <a:cubicBezTo>
                    <a:pt x="39624" y="207391"/>
                    <a:pt x="44069" y="206248"/>
                    <a:pt x="48133" y="204343"/>
                  </a:cubicBezTo>
                  <a:cubicBezTo>
                    <a:pt x="86995" y="245110"/>
                    <a:pt x="133604" y="277622"/>
                    <a:pt x="178689" y="309118"/>
                  </a:cubicBezTo>
                  <a:lnTo>
                    <a:pt x="203835" y="326644"/>
                  </a:lnTo>
                  <a:cubicBezTo>
                    <a:pt x="203835" y="326644"/>
                    <a:pt x="203835" y="326771"/>
                    <a:pt x="203835" y="326771"/>
                  </a:cubicBezTo>
                  <a:lnTo>
                    <a:pt x="203962" y="326771"/>
                  </a:lnTo>
                  <a:lnTo>
                    <a:pt x="346837" y="426212"/>
                  </a:lnTo>
                  <a:cubicBezTo>
                    <a:pt x="348742" y="427482"/>
                    <a:pt x="350901" y="428244"/>
                    <a:pt x="353060" y="428244"/>
                  </a:cubicBezTo>
                  <a:cubicBezTo>
                    <a:pt x="355219" y="428244"/>
                    <a:pt x="357378" y="427609"/>
                    <a:pt x="359156" y="426339"/>
                  </a:cubicBezTo>
                  <a:cubicBezTo>
                    <a:pt x="362966" y="423799"/>
                    <a:pt x="364744" y="419227"/>
                    <a:pt x="363728" y="414782"/>
                  </a:cubicBezTo>
                  <a:close/>
                  <a:moveTo>
                    <a:pt x="26162" y="193167"/>
                  </a:moveTo>
                  <a:cubicBezTo>
                    <a:pt x="17780" y="189230"/>
                    <a:pt x="12700" y="180975"/>
                    <a:pt x="13208" y="172339"/>
                  </a:cubicBezTo>
                  <a:cubicBezTo>
                    <a:pt x="14097" y="158750"/>
                    <a:pt x="32512" y="139065"/>
                    <a:pt x="43561" y="127381"/>
                  </a:cubicBezTo>
                  <a:cubicBezTo>
                    <a:pt x="45466" y="125349"/>
                    <a:pt x="47244" y="123444"/>
                    <a:pt x="48768" y="121793"/>
                  </a:cubicBezTo>
                  <a:cubicBezTo>
                    <a:pt x="89916" y="76708"/>
                    <a:pt x="147193" y="48514"/>
                    <a:pt x="197739" y="26797"/>
                  </a:cubicBezTo>
                  <a:cubicBezTo>
                    <a:pt x="210947" y="21082"/>
                    <a:pt x="223901" y="15875"/>
                    <a:pt x="237236" y="14478"/>
                  </a:cubicBezTo>
                  <a:cubicBezTo>
                    <a:pt x="239649" y="14224"/>
                    <a:pt x="241935" y="14097"/>
                    <a:pt x="244348" y="14097"/>
                  </a:cubicBezTo>
                  <a:cubicBezTo>
                    <a:pt x="255905" y="14097"/>
                    <a:pt x="266192" y="17399"/>
                    <a:pt x="273431" y="23495"/>
                  </a:cubicBezTo>
                  <a:cubicBezTo>
                    <a:pt x="282956" y="31496"/>
                    <a:pt x="286639" y="45339"/>
                    <a:pt x="281813" y="54991"/>
                  </a:cubicBezTo>
                  <a:cubicBezTo>
                    <a:pt x="278003" y="62484"/>
                    <a:pt x="269621" y="68199"/>
                    <a:pt x="256159" y="72517"/>
                  </a:cubicBezTo>
                  <a:cubicBezTo>
                    <a:pt x="253619" y="73279"/>
                    <a:pt x="251079" y="74041"/>
                    <a:pt x="248539" y="74803"/>
                  </a:cubicBezTo>
                  <a:cubicBezTo>
                    <a:pt x="238887" y="77597"/>
                    <a:pt x="228981" y="80391"/>
                    <a:pt x="220345" y="86487"/>
                  </a:cubicBezTo>
                  <a:cubicBezTo>
                    <a:pt x="217043" y="88900"/>
                    <a:pt x="213995" y="91567"/>
                    <a:pt x="211074" y="94234"/>
                  </a:cubicBezTo>
                  <a:cubicBezTo>
                    <a:pt x="205232" y="99441"/>
                    <a:pt x="199644" y="104521"/>
                    <a:pt x="193421" y="104902"/>
                  </a:cubicBezTo>
                  <a:cubicBezTo>
                    <a:pt x="189230" y="105156"/>
                    <a:pt x="184785" y="103378"/>
                    <a:pt x="180086" y="101600"/>
                  </a:cubicBezTo>
                  <a:cubicBezTo>
                    <a:pt x="174117" y="99314"/>
                    <a:pt x="167259" y="96647"/>
                    <a:pt x="159893" y="97663"/>
                  </a:cubicBezTo>
                  <a:cubicBezTo>
                    <a:pt x="146812" y="99568"/>
                    <a:pt x="140335" y="110744"/>
                    <a:pt x="134493" y="120650"/>
                  </a:cubicBezTo>
                  <a:cubicBezTo>
                    <a:pt x="130556" y="127254"/>
                    <a:pt x="127000" y="133604"/>
                    <a:pt x="121793" y="137033"/>
                  </a:cubicBezTo>
                  <a:cubicBezTo>
                    <a:pt x="116332" y="140716"/>
                    <a:pt x="108839" y="141351"/>
                    <a:pt x="100965" y="142113"/>
                  </a:cubicBezTo>
                  <a:cubicBezTo>
                    <a:pt x="91567" y="142875"/>
                    <a:pt x="81788" y="143764"/>
                    <a:pt x="73660" y="149860"/>
                  </a:cubicBezTo>
                  <a:cubicBezTo>
                    <a:pt x="65532" y="155829"/>
                    <a:pt x="61849" y="164592"/>
                    <a:pt x="58293" y="173101"/>
                  </a:cubicBezTo>
                  <a:cubicBezTo>
                    <a:pt x="55499" y="179705"/>
                    <a:pt x="52832" y="186055"/>
                    <a:pt x="48387" y="190246"/>
                  </a:cubicBezTo>
                  <a:cubicBezTo>
                    <a:pt x="42418" y="195834"/>
                    <a:pt x="34290" y="196977"/>
                    <a:pt x="26416" y="193294"/>
                  </a:cubicBezTo>
                  <a:close/>
                  <a:moveTo>
                    <a:pt x="185801" y="299212"/>
                  </a:moveTo>
                  <a:cubicBezTo>
                    <a:pt x="159766" y="281051"/>
                    <a:pt x="133350" y="262509"/>
                    <a:pt x="108204" y="242443"/>
                  </a:cubicBezTo>
                  <a:cubicBezTo>
                    <a:pt x="119634" y="234315"/>
                    <a:pt x="133731" y="230124"/>
                    <a:pt x="147828" y="231267"/>
                  </a:cubicBezTo>
                  <a:cubicBezTo>
                    <a:pt x="165227" y="232664"/>
                    <a:pt x="181610" y="242062"/>
                    <a:pt x="191516" y="256413"/>
                  </a:cubicBezTo>
                  <a:cubicBezTo>
                    <a:pt x="203200" y="273050"/>
                    <a:pt x="205359" y="294386"/>
                    <a:pt x="204851" y="312547"/>
                  </a:cubicBezTo>
                  <a:lnTo>
                    <a:pt x="185801" y="299212"/>
                  </a:lnTo>
                  <a:close/>
                  <a:moveTo>
                    <a:pt x="216662" y="320802"/>
                  </a:moveTo>
                  <a:cubicBezTo>
                    <a:pt x="218059" y="299466"/>
                    <a:pt x="216916" y="271399"/>
                    <a:pt x="201422" y="249428"/>
                  </a:cubicBezTo>
                  <a:cubicBezTo>
                    <a:pt x="189357" y="232283"/>
                    <a:pt x="169672" y="220853"/>
                    <a:pt x="148717" y="219202"/>
                  </a:cubicBezTo>
                  <a:cubicBezTo>
                    <a:pt x="130810" y="217678"/>
                    <a:pt x="112522" y="223393"/>
                    <a:pt x="98298" y="234569"/>
                  </a:cubicBezTo>
                  <a:cubicBezTo>
                    <a:pt x="84201" y="222758"/>
                    <a:pt x="70612" y="210439"/>
                    <a:pt x="58039" y="197231"/>
                  </a:cubicBezTo>
                  <a:cubicBezTo>
                    <a:pt x="63246" y="191516"/>
                    <a:pt x="66294" y="184658"/>
                    <a:pt x="69088" y="177927"/>
                  </a:cubicBezTo>
                  <a:cubicBezTo>
                    <a:pt x="72136" y="170688"/>
                    <a:pt x="75057" y="163703"/>
                    <a:pt x="80391" y="159766"/>
                  </a:cubicBezTo>
                  <a:cubicBezTo>
                    <a:pt x="85725" y="155829"/>
                    <a:pt x="93472" y="155067"/>
                    <a:pt x="101600" y="154305"/>
                  </a:cubicBezTo>
                  <a:cubicBezTo>
                    <a:pt x="110744" y="153543"/>
                    <a:pt x="120015" y="152654"/>
                    <a:pt x="128270" y="147193"/>
                  </a:cubicBezTo>
                  <a:cubicBezTo>
                    <a:pt x="135763" y="142113"/>
                    <a:pt x="140335" y="134366"/>
                    <a:pt x="144653" y="126873"/>
                  </a:cubicBezTo>
                  <a:cubicBezTo>
                    <a:pt x="149606" y="118364"/>
                    <a:pt x="153924" y="110871"/>
                    <a:pt x="161290" y="109855"/>
                  </a:cubicBezTo>
                  <a:cubicBezTo>
                    <a:pt x="165481" y="109220"/>
                    <a:pt x="170307" y="111125"/>
                    <a:pt x="175387" y="113030"/>
                  </a:cubicBezTo>
                  <a:cubicBezTo>
                    <a:pt x="180848" y="115189"/>
                    <a:pt x="187071" y="117602"/>
                    <a:pt x="193929" y="117094"/>
                  </a:cubicBezTo>
                  <a:cubicBezTo>
                    <a:pt x="204470" y="116459"/>
                    <a:pt x="212217" y="109474"/>
                    <a:pt x="219075" y="103378"/>
                  </a:cubicBezTo>
                  <a:cubicBezTo>
                    <a:pt x="221869" y="100838"/>
                    <a:pt x="224536" y="98425"/>
                    <a:pt x="227330" y="96520"/>
                  </a:cubicBezTo>
                  <a:cubicBezTo>
                    <a:pt x="234315" y="91567"/>
                    <a:pt x="242824" y="89154"/>
                    <a:pt x="251841" y="86614"/>
                  </a:cubicBezTo>
                  <a:cubicBezTo>
                    <a:pt x="254508" y="85852"/>
                    <a:pt x="257175" y="85090"/>
                    <a:pt x="259842" y="84201"/>
                  </a:cubicBezTo>
                  <a:cubicBezTo>
                    <a:pt x="264922" y="82550"/>
                    <a:pt x="269494" y="80772"/>
                    <a:pt x="273431" y="78613"/>
                  </a:cubicBezTo>
                  <a:lnTo>
                    <a:pt x="351282" y="414528"/>
                  </a:lnTo>
                  <a:lnTo>
                    <a:pt x="216789" y="320802"/>
                  </a:lnTo>
                  <a:close/>
                </a:path>
              </a:pathLst>
            </a:custGeom>
            <a:solidFill>
              <a:srgbClr val="FFFFFF"/>
            </a:solidFill>
          </p:spPr>
        </p:sp>
        <p:sp>
          <p:nvSpPr>
            <p:cNvPr name="Freeform 7" id="7"/>
            <p:cNvSpPr/>
            <p:nvPr/>
          </p:nvSpPr>
          <p:spPr>
            <a:xfrm flipH="false" flipV="false" rot="0">
              <a:off x="266319" y="160655"/>
              <a:ext cx="80391" cy="76581"/>
            </a:xfrm>
            <a:custGeom>
              <a:avLst/>
              <a:gdLst/>
              <a:ahLst/>
              <a:cxnLst/>
              <a:rect r="r" b="b" t="t" l="l"/>
              <a:pathLst>
                <a:path h="76581" w="80391">
                  <a:moveTo>
                    <a:pt x="62484" y="11303"/>
                  </a:moveTo>
                  <a:cubicBezTo>
                    <a:pt x="55753" y="3810"/>
                    <a:pt x="45085" y="0"/>
                    <a:pt x="33909" y="1143"/>
                  </a:cubicBezTo>
                  <a:cubicBezTo>
                    <a:pt x="22352" y="2286"/>
                    <a:pt x="12319" y="8382"/>
                    <a:pt x="7112" y="17272"/>
                  </a:cubicBezTo>
                  <a:cubicBezTo>
                    <a:pt x="0" y="29337"/>
                    <a:pt x="1016" y="45720"/>
                    <a:pt x="9652" y="57785"/>
                  </a:cubicBezTo>
                  <a:cubicBezTo>
                    <a:pt x="17399" y="68580"/>
                    <a:pt x="30607" y="75565"/>
                    <a:pt x="45085" y="76454"/>
                  </a:cubicBezTo>
                  <a:cubicBezTo>
                    <a:pt x="45974" y="76454"/>
                    <a:pt x="46863" y="76581"/>
                    <a:pt x="47625" y="76581"/>
                  </a:cubicBezTo>
                  <a:cubicBezTo>
                    <a:pt x="59055" y="76581"/>
                    <a:pt x="68580" y="72009"/>
                    <a:pt x="73406" y="64135"/>
                  </a:cubicBezTo>
                  <a:cubicBezTo>
                    <a:pt x="80391" y="52705"/>
                    <a:pt x="75438" y="38608"/>
                    <a:pt x="72644" y="30988"/>
                  </a:cubicBezTo>
                  <a:cubicBezTo>
                    <a:pt x="70358" y="24511"/>
                    <a:pt x="67818" y="17272"/>
                    <a:pt x="62484" y="11303"/>
                  </a:cubicBezTo>
                  <a:close/>
                  <a:moveTo>
                    <a:pt x="62992" y="57658"/>
                  </a:moveTo>
                  <a:cubicBezTo>
                    <a:pt x="59690" y="62992"/>
                    <a:pt x="51943" y="64516"/>
                    <a:pt x="45720" y="64135"/>
                  </a:cubicBezTo>
                  <a:cubicBezTo>
                    <a:pt x="34925" y="63500"/>
                    <a:pt x="25146" y="58420"/>
                    <a:pt x="19558" y="50546"/>
                  </a:cubicBezTo>
                  <a:cubicBezTo>
                    <a:pt x="13716" y="42418"/>
                    <a:pt x="12954" y="31242"/>
                    <a:pt x="17653" y="23241"/>
                  </a:cubicBezTo>
                  <a:cubicBezTo>
                    <a:pt x="20955" y="17780"/>
                    <a:pt x="27559" y="13843"/>
                    <a:pt x="35179" y="13081"/>
                  </a:cubicBezTo>
                  <a:cubicBezTo>
                    <a:pt x="42545" y="12319"/>
                    <a:pt x="49403" y="14605"/>
                    <a:pt x="53467" y="19304"/>
                  </a:cubicBezTo>
                  <a:cubicBezTo>
                    <a:pt x="57150" y="23368"/>
                    <a:pt x="59182" y="29210"/>
                    <a:pt x="61214" y="34925"/>
                  </a:cubicBezTo>
                  <a:cubicBezTo>
                    <a:pt x="64008" y="42799"/>
                    <a:pt x="66675" y="51689"/>
                    <a:pt x="62992" y="57531"/>
                  </a:cubicBezTo>
                  <a:close/>
                </a:path>
              </a:pathLst>
            </a:custGeom>
            <a:solidFill>
              <a:srgbClr val="FFFFFF"/>
            </a:solidFill>
          </p:spPr>
        </p:sp>
        <p:sp>
          <p:nvSpPr>
            <p:cNvPr name="Freeform 8" id="8"/>
            <p:cNvSpPr/>
            <p:nvPr/>
          </p:nvSpPr>
          <p:spPr>
            <a:xfrm flipH="false" flipV="false" rot="0">
              <a:off x="164084" y="220853"/>
              <a:ext cx="55245" cy="49784"/>
            </a:xfrm>
            <a:custGeom>
              <a:avLst/>
              <a:gdLst/>
              <a:ahLst/>
              <a:cxnLst/>
              <a:rect r="r" b="b" t="t" l="l"/>
              <a:pathLst>
                <a:path h="49784" w="55245">
                  <a:moveTo>
                    <a:pt x="30099" y="0"/>
                  </a:moveTo>
                  <a:lnTo>
                    <a:pt x="30226" y="6985"/>
                  </a:lnTo>
                  <a:lnTo>
                    <a:pt x="25273" y="1651"/>
                  </a:lnTo>
                  <a:cubicBezTo>
                    <a:pt x="19304" y="7239"/>
                    <a:pt x="13716" y="13462"/>
                    <a:pt x="8763" y="20066"/>
                  </a:cubicBezTo>
                  <a:cubicBezTo>
                    <a:pt x="6604" y="22987"/>
                    <a:pt x="0" y="31623"/>
                    <a:pt x="3683" y="40640"/>
                  </a:cubicBezTo>
                  <a:cubicBezTo>
                    <a:pt x="5334" y="44577"/>
                    <a:pt x="8636" y="47498"/>
                    <a:pt x="12954" y="48895"/>
                  </a:cubicBezTo>
                  <a:cubicBezTo>
                    <a:pt x="14732" y="49530"/>
                    <a:pt x="16764" y="49784"/>
                    <a:pt x="18669" y="49784"/>
                  </a:cubicBezTo>
                  <a:cubicBezTo>
                    <a:pt x="22479" y="49784"/>
                    <a:pt x="26289" y="48768"/>
                    <a:pt x="29464" y="46736"/>
                  </a:cubicBezTo>
                  <a:cubicBezTo>
                    <a:pt x="31623" y="45339"/>
                    <a:pt x="33401" y="43815"/>
                    <a:pt x="35052" y="42418"/>
                  </a:cubicBezTo>
                  <a:cubicBezTo>
                    <a:pt x="36195" y="41402"/>
                    <a:pt x="37211" y="40513"/>
                    <a:pt x="38481" y="39624"/>
                  </a:cubicBezTo>
                  <a:cubicBezTo>
                    <a:pt x="40259" y="38354"/>
                    <a:pt x="42037" y="37973"/>
                    <a:pt x="42799" y="38227"/>
                  </a:cubicBezTo>
                  <a:lnTo>
                    <a:pt x="47752" y="40640"/>
                  </a:lnTo>
                  <a:lnTo>
                    <a:pt x="50673" y="35941"/>
                  </a:lnTo>
                  <a:cubicBezTo>
                    <a:pt x="55118" y="28702"/>
                    <a:pt x="55245" y="19304"/>
                    <a:pt x="51054" y="11938"/>
                  </a:cubicBezTo>
                  <a:cubicBezTo>
                    <a:pt x="46863" y="4572"/>
                    <a:pt x="38481" y="0"/>
                    <a:pt x="30099" y="127"/>
                  </a:cubicBezTo>
                  <a:close/>
                  <a:moveTo>
                    <a:pt x="41656" y="25908"/>
                  </a:moveTo>
                  <a:cubicBezTo>
                    <a:pt x="38227" y="26035"/>
                    <a:pt x="34798" y="27305"/>
                    <a:pt x="31496" y="29591"/>
                  </a:cubicBezTo>
                  <a:cubicBezTo>
                    <a:pt x="29972" y="30734"/>
                    <a:pt x="28448" y="32004"/>
                    <a:pt x="27051" y="33274"/>
                  </a:cubicBezTo>
                  <a:cubicBezTo>
                    <a:pt x="25654" y="34544"/>
                    <a:pt x="24384" y="35687"/>
                    <a:pt x="23114" y="36449"/>
                  </a:cubicBezTo>
                  <a:cubicBezTo>
                    <a:pt x="21336" y="37592"/>
                    <a:pt x="18669" y="37973"/>
                    <a:pt x="16764" y="37338"/>
                  </a:cubicBezTo>
                  <a:cubicBezTo>
                    <a:pt x="15494" y="36957"/>
                    <a:pt x="15113" y="36322"/>
                    <a:pt x="15113" y="36068"/>
                  </a:cubicBezTo>
                  <a:cubicBezTo>
                    <a:pt x="14732" y="35052"/>
                    <a:pt x="14605" y="32766"/>
                    <a:pt x="18542" y="27432"/>
                  </a:cubicBezTo>
                  <a:cubicBezTo>
                    <a:pt x="22606" y="22098"/>
                    <a:pt x="27051" y="16891"/>
                    <a:pt x="32004" y="12319"/>
                  </a:cubicBezTo>
                  <a:cubicBezTo>
                    <a:pt x="35560" y="12700"/>
                    <a:pt x="38862" y="14859"/>
                    <a:pt x="40513" y="17907"/>
                  </a:cubicBezTo>
                  <a:cubicBezTo>
                    <a:pt x="41910" y="20320"/>
                    <a:pt x="42291" y="23241"/>
                    <a:pt x="41783" y="25908"/>
                  </a:cubicBezTo>
                  <a:close/>
                </a:path>
              </a:pathLst>
            </a:custGeom>
            <a:solidFill>
              <a:srgbClr val="FFFFFF"/>
            </a:solidFill>
          </p:spPr>
        </p:sp>
        <p:sp>
          <p:nvSpPr>
            <p:cNvPr name="Freeform 9" id="9"/>
            <p:cNvSpPr/>
            <p:nvPr/>
          </p:nvSpPr>
          <p:spPr>
            <a:xfrm flipH="false" flipV="false" rot="0">
              <a:off x="291592" y="247269"/>
              <a:ext cx="67056" cy="56769"/>
            </a:xfrm>
            <a:custGeom>
              <a:avLst/>
              <a:gdLst/>
              <a:ahLst/>
              <a:cxnLst/>
              <a:rect r="r" b="b" t="t" l="l"/>
              <a:pathLst>
                <a:path h="56769" w="67056">
                  <a:moveTo>
                    <a:pt x="45085" y="17526"/>
                  </a:moveTo>
                  <a:cubicBezTo>
                    <a:pt x="42291" y="16764"/>
                    <a:pt x="39243" y="15875"/>
                    <a:pt x="37719" y="14097"/>
                  </a:cubicBezTo>
                  <a:cubicBezTo>
                    <a:pt x="37211" y="13462"/>
                    <a:pt x="36576" y="12319"/>
                    <a:pt x="36068" y="11176"/>
                  </a:cubicBezTo>
                  <a:cubicBezTo>
                    <a:pt x="35560" y="10033"/>
                    <a:pt x="34798" y="8636"/>
                    <a:pt x="34036" y="7493"/>
                  </a:cubicBezTo>
                  <a:cubicBezTo>
                    <a:pt x="30734" y="2540"/>
                    <a:pt x="25527" y="0"/>
                    <a:pt x="20574" y="1270"/>
                  </a:cubicBezTo>
                  <a:cubicBezTo>
                    <a:pt x="11938" y="3429"/>
                    <a:pt x="11811" y="12827"/>
                    <a:pt x="11684" y="17907"/>
                  </a:cubicBezTo>
                  <a:lnTo>
                    <a:pt x="11684" y="19177"/>
                  </a:lnTo>
                  <a:cubicBezTo>
                    <a:pt x="11557" y="24511"/>
                    <a:pt x="8128" y="29845"/>
                    <a:pt x="3302" y="32131"/>
                  </a:cubicBezTo>
                  <a:lnTo>
                    <a:pt x="4191" y="34036"/>
                  </a:lnTo>
                  <a:cubicBezTo>
                    <a:pt x="1016" y="39497"/>
                    <a:pt x="0" y="46990"/>
                    <a:pt x="4699" y="52324"/>
                  </a:cubicBezTo>
                  <a:cubicBezTo>
                    <a:pt x="7493" y="55499"/>
                    <a:pt x="11176" y="56769"/>
                    <a:pt x="14986" y="56769"/>
                  </a:cubicBezTo>
                  <a:cubicBezTo>
                    <a:pt x="18923" y="56769"/>
                    <a:pt x="22987" y="55372"/>
                    <a:pt x="26289" y="53340"/>
                  </a:cubicBezTo>
                  <a:cubicBezTo>
                    <a:pt x="27559" y="52451"/>
                    <a:pt x="28829" y="51562"/>
                    <a:pt x="30099" y="50673"/>
                  </a:cubicBezTo>
                  <a:cubicBezTo>
                    <a:pt x="32639" y="48895"/>
                    <a:pt x="34798" y="47244"/>
                    <a:pt x="36957" y="46863"/>
                  </a:cubicBezTo>
                  <a:cubicBezTo>
                    <a:pt x="38608" y="46609"/>
                    <a:pt x="40640" y="46990"/>
                    <a:pt x="42926" y="47371"/>
                  </a:cubicBezTo>
                  <a:cubicBezTo>
                    <a:pt x="44196" y="47625"/>
                    <a:pt x="45593" y="47879"/>
                    <a:pt x="46863" y="48006"/>
                  </a:cubicBezTo>
                  <a:cubicBezTo>
                    <a:pt x="54229" y="48895"/>
                    <a:pt x="60325" y="46228"/>
                    <a:pt x="63246" y="41148"/>
                  </a:cubicBezTo>
                  <a:cubicBezTo>
                    <a:pt x="67056" y="34417"/>
                    <a:pt x="63627" y="26543"/>
                    <a:pt x="58420" y="22733"/>
                  </a:cubicBezTo>
                  <a:cubicBezTo>
                    <a:pt x="54483" y="19812"/>
                    <a:pt x="50165" y="18669"/>
                    <a:pt x="46228" y="17653"/>
                  </a:cubicBezTo>
                  <a:lnTo>
                    <a:pt x="45085" y="17399"/>
                  </a:lnTo>
                  <a:close/>
                  <a:moveTo>
                    <a:pt x="52705" y="35306"/>
                  </a:moveTo>
                  <a:cubicBezTo>
                    <a:pt x="52578" y="35687"/>
                    <a:pt x="50927" y="36322"/>
                    <a:pt x="48387" y="36068"/>
                  </a:cubicBezTo>
                  <a:cubicBezTo>
                    <a:pt x="47371" y="35941"/>
                    <a:pt x="46228" y="35814"/>
                    <a:pt x="45212" y="35560"/>
                  </a:cubicBezTo>
                  <a:cubicBezTo>
                    <a:pt x="42164" y="35052"/>
                    <a:pt x="38862" y="34417"/>
                    <a:pt x="35052" y="35052"/>
                  </a:cubicBezTo>
                  <a:cubicBezTo>
                    <a:pt x="30099" y="35941"/>
                    <a:pt x="26416" y="38608"/>
                    <a:pt x="23114" y="41021"/>
                  </a:cubicBezTo>
                  <a:cubicBezTo>
                    <a:pt x="22098" y="41783"/>
                    <a:pt x="21082" y="42545"/>
                    <a:pt x="19939" y="43180"/>
                  </a:cubicBezTo>
                  <a:cubicBezTo>
                    <a:pt x="17145" y="44958"/>
                    <a:pt x="14478" y="44958"/>
                    <a:pt x="13970" y="44450"/>
                  </a:cubicBezTo>
                  <a:cubicBezTo>
                    <a:pt x="13462" y="43942"/>
                    <a:pt x="13716" y="41783"/>
                    <a:pt x="15367" y="39624"/>
                  </a:cubicBezTo>
                  <a:cubicBezTo>
                    <a:pt x="16383" y="38227"/>
                    <a:pt x="17526" y="37084"/>
                    <a:pt x="18669" y="35941"/>
                  </a:cubicBezTo>
                  <a:cubicBezTo>
                    <a:pt x="20574" y="33909"/>
                    <a:pt x="22733" y="31623"/>
                    <a:pt x="24384" y="28829"/>
                  </a:cubicBezTo>
                  <a:lnTo>
                    <a:pt x="22479" y="27813"/>
                  </a:lnTo>
                  <a:cubicBezTo>
                    <a:pt x="23368" y="25273"/>
                    <a:pt x="23876" y="22606"/>
                    <a:pt x="24003" y="19812"/>
                  </a:cubicBezTo>
                  <a:lnTo>
                    <a:pt x="24003" y="18288"/>
                  </a:lnTo>
                  <a:cubicBezTo>
                    <a:pt x="24003" y="17399"/>
                    <a:pt x="24003" y="16002"/>
                    <a:pt x="24130" y="14859"/>
                  </a:cubicBezTo>
                  <a:cubicBezTo>
                    <a:pt x="24511" y="15494"/>
                    <a:pt x="24765" y="16129"/>
                    <a:pt x="25146" y="16764"/>
                  </a:cubicBezTo>
                  <a:cubicBezTo>
                    <a:pt x="25908" y="18415"/>
                    <a:pt x="26924" y="20193"/>
                    <a:pt x="28321" y="21971"/>
                  </a:cubicBezTo>
                  <a:cubicBezTo>
                    <a:pt x="32004" y="26416"/>
                    <a:pt x="37338" y="28321"/>
                    <a:pt x="42037" y="29464"/>
                  </a:cubicBezTo>
                  <a:lnTo>
                    <a:pt x="43307" y="29718"/>
                  </a:lnTo>
                  <a:cubicBezTo>
                    <a:pt x="46355" y="30480"/>
                    <a:pt x="49276" y="31242"/>
                    <a:pt x="51054" y="32639"/>
                  </a:cubicBezTo>
                  <a:cubicBezTo>
                    <a:pt x="52197" y="33528"/>
                    <a:pt x="52705" y="35052"/>
                    <a:pt x="52578" y="35306"/>
                  </a:cubicBezTo>
                  <a:close/>
                </a:path>
              </a:pathLst>
            </a:custGeom>
            <a:solidFill>
              <a:srgbClr val="FFFFFF"/>
            </a:solidFill>
          </p:spPr>
        </p:sp>
        <p:sp>
          <p:nvSpPr>
            <p:cNvPr name="Freeform 10" id="10"/>
            <p:cNvSpPr/>
            <p:nvPr/>
          </p:nvSpPr>
          <p:spPr>
            <a:xfrm flipH="false" flipV="false" rot="0">
              <a:off x="314071" y="316992"/>
              <a:ext cx="61214" cy="81915"/>
            </a:xfrm>
            <a:custGeom>
              <a:avLst/>
              <a:gdLst/>
              <a:ahLst/>
              <a:cxnLst/>
              <a:rect r="r" b="b" t="t" l="l"/>
              <a:pathLst>
                <a:path h="81915" w="61214">
                  <a:moveTo>
                    <a:pt x="24511" y="6731"/>
                  </a:moveTo>
                  <a:cubicBezTo>
                    <a:pt x="9017" y="17145"/>
                    <a:pt x="0" y="51435"/>
                    <a:pt x="8382" y="67818"/>
                  </a:cubicBezTo>
                  <a:lnTo>
                    <a:pt x="8382" y="67818"/>
                  </a:lnTo>
                  <a:cubicBezTo>
                    <a:pt x="12065" y="75057"/>
                    <a:pt x="19431" y="80391"/>
                    <a:pt x="27432" y="81661"/>
                  </a:cubicBezTo>
                  <a:cubicBezTo>
                    <a:pt x="28702" y="81915"/>
                    <a:pt x="30099" y="81915"/>
                    <a:pt x="31369" y="81915"/>
                  </a:cubicBezTo>
                  <a:cubicBezTo>
                    <a:pt x="38227" y="81915"/>
                    <a:pt x="44958" y="79248"/>
                    <a:pt x="49911" y="74422"/>
                  </a:cubicBezTo>
                  <a:cubicBezTo>
                    <a:pt x="58801" y="65786"/>
                    <a:pt x="59817" y="52578"/>
                    <a:pt x="60452" y="43815"/>
                  </a:cubicBezTo>
                  <a:cubicBezTo>
                    <a:pt x="61214" y="34163"/>
                    <a:pt x="58674" y="11684"/>
                    <a:pt x="46101" y="4318"/>
                  </a:cubicBezTo>
                  <a:cubicBezTo>
                    <a:pt x="41656" y="1778"/>
                    <a:pt x="34290" y="0"/>
                    <a:pt x="24511" y="6604"/>
                  </a:cubicBezTo>
                  <a:close/>
                  <a:moveTo>
                    <a:pt x="40005" y="14986"/>
                  </a:moveTo>
                  <a:cubicBezTo>
                    <a:pt x="45593" y="18288"/>
                    <a:pt x="49149" y="32893"/>
                    <a:pt x="48387" y="42926"/>
                  </a:cubicBezTo>
                  <a:cubicBezTo>
                    <a:pt x="47625" y="52070"/>
                    <a:pt x="46609" y="60706"/>
                    <a:pt x="41529" y="65786"/>
                  </a:cubicBezTo>
                  <a:cubicBezTo>
                    <a:pt x="38481" y="68834"/>
                    <a:pt x="33909" y="70231"/>
                    <a:pt x="29591" y="69596"/>
                  </a:cubicBezTo>
                  <a:cubicBezTo>
                    <a:pt x="25273" y="68961"/>
                    <a:pt x="21336" y="66040"/>
                    <a:pt x="19431" y="62230"/>
                  </a:cubicBezTo>
                  <a:cubicBezTo>
                    <a:pt x="13843" y="51308"/>
                    <a:pt x="21209" y="23749"/>
                    <a:pt x="31496" y="16891"/>
                  </a:cubicBezTo>
                  <a:cubicBezTo>
                    <a:pt x="37084" y="13208"/>
                    <a:pt x="39370" y="14605"/>
                    <a:pt x="40132" y="14986"/>
                  </a:cubicBezTo>
                  <a:close/>
                </a:path>
              </a:pathLst>
            </a:custGeom>
            <a:solidFill>
              <a:srgbClr val="FFFFFF"/>
            </a:solidFill>
          </p:spPr>
        </p:sp>
        <p:sp>
          <p:nvSpPr>
            <p:cNvPr name="Freeform 11" id="11"/>
            <p:cNvSpPr/>
            <p:nvPr/>
          </p:nvSpPr>
          <p:spPr>
            <a:xfrm flipH="false" flipV="false" rot="0">
              <a:off x="353568" y="407797"/>
              <a:ext cx="49149" cy="42799"/>
            </a:xfrm>
            <a:custGeom>
              <a:avLst/>
              <a:gdLst/>
              <a:ahLst/>
              <a:cxnLst/>
              <a:rect r="r" b="b" t="t" l="l"/>
              <a:pathLst>
                <a:path h="42799" w="49149">
                  <a:moveTo>
                    <a:pt x="18923" y="5588"/>
                  </a:moveTo>
                  <a:cubicBezTo>
                    <a:pt x="16256" y="6477"/>
                    <a:pt x="13462" y="7239"/>
                    <a:pt x="10668" y="7620"/>
                  </a:cubicBezTo>
                  <a:lnTo>
                    <a:pt x="0" y="9271"/>
                  </a:lnTo>
                  <a:lnTo>
                    <a:pt x="14478" y="26670"/>
                  </a:lnTo>
                  <a:cubicBezTo>
                    <a:pt x="19177" y="32385"/>
                    <a:pt x="27813" y="42799"/>
                    <a:pt x="40005" y="42799"/>
                  </a:cubicBezTo>
                  <a:cubicBezTo>
                    <a:pt x="40259" y="42799"/>
                    <a:pt x="40513" y="42799"/>
                    <a:pt x="40894" y="42799"/>
                  </a:cubicBezTo>
                  <a:lnTo>
                    <a:pt x="49149" y="42418"/>
                  </a:lnTo>
                  <a:lnTo>
                    <a:pt x="35560" y="3937"/>
                  </a:lnTo>
                  <a:lnTo>
                    <a:pt x="34163" y="2794"/>
                  </a:lnTo>
                  <a:cubicBezTo>
                    <a:pt x="30988" y="254"/>
                    <a:pt x="26543" y="0"/>
                    <a:pt x="22733" y="2159"/>
                  </a:cubicBezTo>
                  <a:cubicBezTo>
                    <a:pt x="21209" y="3048"/>
                    <a:pt x="19939" y="4191"/>
                    <a:pt x="18923" y="5588"/>
                  </a:cubicBezTo>
                  <a:close/>
                  <a:moveTo>
                    <a:pt x="29337" y="10922"/>
                  </a:moveTo>
                  <a:cubicBezTo>
                    <a:pt x="29337" y="11303"/>
                    <a:pt x="29337" y="11557"/>
                    <a:pt x="29210" y="11938"/>
                  </a:cubicBezTo>
                  <a:lnTo>
                    <a:pt x="28702" y="11049"/>
                  </a:lnTo>
                  <a:lnTo>
                    <a:pt x="29210" y="11049"/>
                  </a:lnTo>
                  <a:close/>
                  <a:moveTo>
                    <a:pt x="26670" y="15748"/>
                  </a:moveTo>
                  <a:lnTo>
                    <a:pt x="30226" y="25908"/>
                  </a:lnTo>
                  <a:cubicBezTo>
                    <a:pt x="28067" y="23876"/>
                    <a:pt x="25908" y="21463"/>
                    <a:pt x="23749" y="18923"/>
                  </a:cubicBezTo>
                  <a:lnTo>
                    <a:pt x="22352" y="17272"/>
                  </a:lnTo>
                  <a:cubicBezTo>
                    <a:pt x="23749" y="16764"/>
                    <a:pt x="25146" y="16256"/>
                    <a:pt x="26543" y="15621"/>
                  </a:cubicBezTo>
                  <a:close/>
                </a:path>
              </a:pathLst>
            </a:custGeom>
            <a:solidFill>
              <a:srgbClr val="FFFFFF"/>
            </a:solidFill>
          </p:spPr>
        </p:sp>
        <p:sp>
          <p:nvSpPr>
            <p:cNvPr name="Freeform 12" id="12"/>
            <p:cNvSpPr/>
            <p:nvPr/>
          </p:nvSpPr>
          <p:spPr>
            <a:xfrm flipH="false" flipV="false" rot="0">
              <a:off x="63500" y="63500"/>
              <a:ext cx="367792" cy="432181"/>
            </a:xfrm>
            <a:custGeom>
              <a:avLst/>
              <a:gdLst/>
              <a:ahLst/>
              <a:cxnLst/>
              <a:rect r="r" b="b" t="t" l="l"/>
              <a:pathLst>
                <a:path h="432181" w="367792">
                  <a:moveTo>
                    <a:pt x="0" y="432181"/>
                  </a:moveTo>
                  <a:lnTo>
                    <a:pt x="367792" y="432181"/>
                  </a:lnTo>
                  <a:lnTo>
                    <a:pt x="367792" y="0"/>
                  </a:lnTo>
                  <a:lnTo>
                    <a:pt x="0" y="0"/>
                  </a:lnTo>
                  <a:close/>
                </a:path>
              </a:pathLst>
            </a:custGeom>
            <a:solidFill>
              <a:srgbClr val="000000">
                <a:alpha val="0"/>
              </a:srgbClr>
            </a:solidFill>
          </p:spPr>
        </p:sp>
      </p:grpSp>
      <p:sp>
        <p:nvSpPr>
          <p:cNvPr name="TextBox 13" id="13"/>
          <p:cNvSpPr txBox="true"/>
          <p:nvPr/>
        </p:nvSpPr>
        <p:spPr>
          <a:xfrm rot="0">
            <a:off x="1432265" y="4856512"/>
            <a:ext cx="4936569" cy="3044752"/>
          </a:xfrm>
          <a:prstGeom prst="rect">
            <a:avLst/>
          </a:prstGeom>
        </p:spPr>
        <p:txBody>
          <a:bodyPr anchor="t" rtlCol="false" tIns="0" lIns="0" bIns="0" rIns="0">
            <a:spAutoFit/>
          </a:bodyPr>
          <a:lstStyle/>
          <a:p>
            <a:pPr algn="l">
              <a:lnSpc>
                <a:spcPts val="7951"/>
              </a:lnSpc>
            </a:pPr>
            <a:r>
              <a:rPr lang="en-US" sz="7999">
                <a:solidFill>
                  <a:srgbClr val="F0B92D"/>
                </a:solidFill>
                <a:latin typeface="Track"/>
                <a:ea typeface="Track"/>
                <a:cs typeface="Track"/>
                <a:sym typeface="Track"/>
              </a:rPr>
              <a:t>pizza class for kids</a:t>
            </a:r>
          </a:p>
        </p:txBody>
      </p:sp>
      <p:sp>
        <p:nvSpPr>
          <p:cNvPr name="TextBox 14" id="14"/>
          <p:cNvSpPr txBox="true"/>
          <p:nvPr/>
        </p:nvSpPr>
        <p:spPr>
          <a:xfrm rot="0">
            <a:off x="2100167" y="7835932"/>
            <a:ext cx="58779" cy="507921"/>
          </a:xfrm>
          <a:prstGeom prst="rect">
            <a:avLst/>
          </a:prstGeom>
        </p:spPr>
        <p:txBody>
          <a:bodyPr anchor="t" rtlCol="false" tIns="0" lIns="0" bIns="0" rIns="0">
            <a:spAutoFit/>
          </a:bodyPr>
          <a:lstStyle/>
          <a:p>
            <a:pPr algn="l">
              <a:lnSpc>
                <a:spcPts val="4248"/>
              </a:lnSpc>
            </a:pPr>
            <a:r>
              <a:rPr lang="en-US" sz="1699">
                <a:solidFill>
                  <a:srgbClr val="FFFFFF"/>
                </a:solidFill>
                <a:latin typeface="Poppins"/>
                <a:ea typeface="Poppins"/>
                <a:cs typeface="Poppins"/>
                <a:sym typeface="Poppins"/>
              </a:rPr>
              <a:t> </a:t>
            </a:r>
          </a:p>
        </p:txBody>
      </p:sp>
      <p:sp>
        <p:nvSpPr>
          <p:cNvPr name="TextBox 15" id="15"/>
          <p:cNvSpPr txBox="true"/>
          <p:nvPr/>
        </p:nvSpPr>
        <p:spPr>
          <a:xfrm rot="0">
            <a:off x="1432265" y="8016907"/>
            <a:ext cx="4804200" cy="326946"/>
          </a:xfrm>
          <a:prstGeom prst="rect">
            <a:avLst/>
          </a:prstGeom>
        </p:spPr>
        <p:txBody>
          <a:bodyPr anchor="t" rtlCol="false" tIns="0" lIns="0" bIns="0" rIns="0">
            <a:spAutoFit/>
          </a:bodyPr>
          <a:lstStyle/>
          <a:p>
            <a:pPr algn="l">
              <a:lnSpc>
                <a:spcPts val="2324"/>
              </a:lnSpc>
            </a:pPr>
            <a:r>
              <a:rPr lang="en-US" sz="1699">
                <a:solidFill>
                  <a:srgbClr val="FFFFFF"/>
                </a:solidFill>
                <a:latin typeface="Poppins"/>
                <a:ea typeface="Poppins"/>
                <a:cs typeface="Poppins"/>
                <a:sym typeface="Poppins"/>
              </a:rPr>
              <a:t>Lorem ipsum dolor sit amet, consectetur</a:t>
            </a:r>
          </a:p>
        </p:txBody>
      </p:sp>
      <p:sp>
        <p:nvSpPr>
          <p:cNvPr name="TextBox 16" id="16"/>
          <p:cNvSpPr txBox="true"/>
          <p:nvPr/>
        </p:nvSpPr>
        <p:spPr>
          <a:xfrm rot="0">
            <a:off x="1432265" y="8312182"/>
            <a:ext cx="4804315" cy="917496"/>
          </a:xfrm>
          <a:prstGeom prst="rect">
            <a:avLst/>
          </a:prstGeom>
        </p:spPr>
        <p:txBody>
          <a:bodyPr anchor="t" rtlCol="false" tIns="0" lIns="0" bIns="0" rIns="0">
            <a:spAutoFit/>
          </a:bodyPr>
          <a:lstStyle/>
          <a:p>
            <a:pPr algn="just">
              <a:lnSpc>
                <a:spcPts val="2324"/>
              </a:lnSpc>
            </a:pPr>
            <a:r>
              <a:rPr lang="en-US" sz="1699">
                <a:solidFill>
                  <a:srgbClr val="FFFFFF"/>
                </a:solidFill>
                <a:latin typeface="Poppins"/>
                <a:ea typeface="Poppins"/>
                <a:cs typeface="Poppins"/>
                <a:sym typeface="Poppins"/>
              </a:rPr>
              <a:t>adipiscing elit, sed do eiusmod tempor incididunt ut labore et dolore magna aliqua. Ut enim ad minim veniam.</a:t>
            </a:r>
          </a:p>
        </p:txBody>
      </p:sp>
      <p:sp>
        <p:nvSpPr>
          <p:cNvPr name="TextBox 17" id="17"/>
          <p:cNvSpPr txBox="true"/>
          <p:nvPr/>
        </p:nvSpPr>
        <p:spPr>
          <a:xfrm rot="0">
            <a:off x="1886188" y="1137285"/>
            <a:ext cx="1885902" cy="339652"/>
          </a:xfrm>
          <a:prstGeom prst="rect">
            <a:avLst/>
          </a:prstGeom>
        </p:spPr>
        <p:txBody>
          <a:bodyPr anchor="t" rtlCol="false" tIns="0" lIns="0" bIns="0" rIns="0">
            <a:spAutoFit/>
          </a:bodyPr>
          <a:lstStyle/>
          <a:p>
            <a:pPr algn="l">
              <a:lnSpc>
                <a:spcPts val="2799"/>
              </a:lnSpc>
            </a:pPr>
            <a:r>
              <a:rPr lang="en-US" sz="1999">
                <a:solidFill>
                  <a:srgbClr val="FFFFFF"/>
                </a:solidFill>
                <a:latin typeface="Track"/>
                <a:ea typeface="Track"/>
                <a:cs typeface="Track"/>
                <a:sym typeface="Track"/>
              </a:rPr>
              <a:t>larana pizza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3503" y="-63503"/>
            <a:ext cx="18414997" cy="10413997"/>
          </a:xfrm>
          <a:custGeom>
            <a:avLst/>
            <a:gdLst/>
            <a:ahLst/>
            <a:cxnLst/>
            <a:rect r="r" b="b" t="t" l="l"/>
            <a:pathLst>
              <a:path h="10413997" w="18414997">
                <a:moveTo>
                  <a:pt x="0" y="0"/>
                </a:moveTo>
                <a:lnTo>
                  <a:pt x="18414997" y="0"/>
                </a:lnTo>
                <a:lnTo>
                  <a:pt x="18414997" y="10413997"/>
                </a:lnTo>
                <a:lnTo>
                  <a:pt x="0" y="104139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6374460">
            <a:off x="5894384" y="1438056"/>
            <a:ext cx="12512640" cy="7410879"/>
            <a:chOff x="0" y="0"/>
            <a:chExt cx="16683520" cy="9881172"/>
          </a:xfrm>
        </p:grpSpPr>
        <p:sp>
          <p:nvSpPr>
            <p:cNvPr name="Freeform 4" id="4"/>
            <p:cNvSpPr/>
            <p:nvPr/>
          </p:nvSpPr>
          <p:spPr>
            <a:xfrm flipH="false" flipV="false" rot="0">
              <a:off x="0" y="0"/>
              <a:ext cx="16683481" cy="9881235"/>
            </a:xfrm>
            <a:custGeom>
              <a:avLst/>
              <a:gdLst/>
              <a:ahLst/>
              <a:cxnLst/>
              <a:rect r="r" b="b" t="t" l="l"/>
              <a:pathLst>
                <a:path h="9881235" w="16683481">
                  <a:moveTo>
                    <a:pt x="2637917" y="9881235"/>
                  </a:moveTo>
                  <a:lnTo>
                    <a:pt x="16683481" y="9055735"/>
                  </a:lnTo>
                  <a:lnTo>
                    <a:pt x="14045564" y="0"/>
                  </a:lnTo>
                  <a:lnTo>
                    <a:pt x="7911084" y="360553"/>
                  </a:lnTo>
                  <a:lnTo>
                    <a:pt x="0" y="825500"/>
                  </a:lnTo>
                  <a:close/>
                </a:path>
              </a:pathLst>
            </a:custGeom>
            <a:blipFill>
              <a:blip r:embed="rId4"/>
              <a:stretch>
                <a:fillRect l="-5000" t="-1744" r="-5002" b="-1743"/>
              </a:stretch>
            </a:blipFill>
          </p:spPr>
        </p:sp>
      </p:grpSp>
      <p:grpSp>
        <p:nvGrpSpPr>
          <p:cNvPr name="Group 5" id="5"/>
          <p:cNvGrpSpPr>
            <a:grpSpLocks noChangeAspect="true"/>
          </p:cNvGrpSpPr>
          <p:nvPr/>
        </p:nvGrpSpPr>
        <p:grpSpPr>
          <a:xfrm rot="0">
            <a:off x="8314496" y="1119054"/>
            <a:ext cx="3838708" cy="3838708"/>
            <a:chOff x="0" y="0"/>
            <a:chExt cx="5118278" cy="5118278"/>
          </a:xfrm>
        </p:grpSpPr>
        <p:sp>
          <p:nvSpPr>
            <p:cNvPr name="Freeform 6" id="6"/>
            <p:cNvSpPr/>
            <p:nvPr/>
          </p:nvSpPr>
          <p:spPr>
            <a:xfrm flipH="false" flipV="false" rot="0">
              <a:off x="0" y="0"/>
              <a:ext cx="5118354" cy="5118227"/>
            </a:xfrm>
            <a:custGeom>
              <a:avLst/>
              <a:gdLst/>
              <a:ahLst/>
              <a:cxnLst/>
              <a:rect r="r" b="b" t="t" l="l"/>
              <a:pathLst>
                <a:path h="5118227" w="5118354">
                  <a:moveTo>
                    <a:pt x="2559177" y="0"/>
                  </a:moveTo>
                  <a:cubicBezTo>
                    <a:pt x="1145794" y="0"/>
                    <a:pt x="0" y="1145794"/>
                    <a:pt x="0" y="2559177"/>
                  </a:cubicBezTo>
                  <a:cubicBezTo>
                    <a:pt x="0" y="3972560"/>
                    <a:pt x="1145794" y="5118227"/>
                    <a:pt x="2559177" y="5118227"/>
                  </a:cubicBezTo>
                  <a:cubicBezTo>
                    <a:pt x="3971798" y="5118227"/>
                    <a:pt x="5117084" y="3973703"/>
                    <a:pt x="5118354" y="2561463"/>
                  </a:cubicBezTo>
                  <a:lnTo>
                    <a:pt x="5118354" y="2561463"/>
                  </a:lnTo>
                  <a:lnTo>
                    <a:pt x="5118354" y="2557780"/>
                  </a:lnTo>
                  <a:lnTo>
                    <a:pt x="5118354" y="2557780"/>
                  </a:lnTo>
                  <a:cubicBezTo>
                    <a:pt x="5117592" y="1145032"/>
                    <a:pt x="3972052" y="0"/>
                    <a:pt x="2559177" y="0"/>
                  </a:cubicBezTo>
                  <a:close/>
                </a:path>
              </a:pathLst>
            </a:custGeom>
            <a:blipFill>
              <a:blip r:embed="rId5"/>
              <a:stretch>
                <a:fillRect l="0" t="0" r="1" b="0"/>
              </a:stretch>
            </a:blipFill>
          </p:spPr>
        </p:sp>
      </p:grpSp>
      <p:grpSp>
        <p:nvGrpSpPr>
          <p:cNvPr name="Group 7" id="7"/>
          <p:cNvGrpSpPr>
            <a:grpSpLocks noChangeAspect="true"/>
          </p:cNvGrpSpPr>
          <p:nvPr/>
        </p:nvGrpSpPr>
        <p:grpSpPr>
          <a:xfrm rot="0">
            <a:off x="12607700" y="1119054"/>
            <a:ext cx="3838708" cy="3838708"/>
            <a:chOff x="0" y="0"/>
            <a:chExt cx="5118278" cy="5118278"/>
          </a:xfrm>
        </p:grpSpPr>
        <p:sp>
          <p:nvSpPr>
            <p:cNvPr name="Freeform 8" id="8"/>
            <p:cNvSpPr/>
            <p:nvPr/>
          </p:nvSpPr>
          <p:spPr>
            <a:xfrm flipH="false" flipV="false" rot="0">
              <a:off x="0" y="0"/>
              <a:ext cx="5118354" cy="5118227"/>
            </a:xfrm>
            <a:custGeom>
              <a:avLst/>
              <a:gdLst/>
              <a:ahLst/>
              <a:cxnLst/>
              <a:rect r="r" b="b" t="t" l="l"/>
              <a:pathLst>
                <a:path h="5118227" w="5118354">
                  <a:moveTo>
                    <a:pt x="2559177" y="0"/>
                  </a:moveTo>
                  <a:cubicBezTo>
                    <a:pt x="1145794" y="0"/>
                    <a:pt x="0" y="1145794"/>
                    <a:pt x="0" y="2559177"/>
                  </a:cubicBezTo>
                  <a:cubicBezTo>
                    <a:pt x="0" y="3972560"/>
                    <a:pt x="1145794" y="5118227"/>
                    <a:pt x="2559177" y="5118227"/>
                  </a:cubicBezTo>
                  <a:cubicBezTo>
                    <a:pt x="3971798" y="5118227"/>
                    <a:pt x="5117084" y="3973703"/>
                    <a:pt x="5118354" y="2561463"/>
                  </a:cubicBezTo>
                  <a:lnTo>
                    <a:pt x="5118354" y="2561463"/>
                  </a:lnTo>
                  <a:lnTo>
                    <a:pt x="5118354" y="2557780"/>
                  </a:lnTo>
                  <a:lnTo>
                    <a:pt x="5118354" y="2557780"/>
                  </a:lnTo>
                  <a:cubicBezTo>
                    <a:pt x="5117592" y="1145032"/>
                    <a:pt x="3972052" y="0"/>
                    <a:pt x="2559177" y="0"/>
                  </a:cubicBezTo>
                  <a:close/>
                </a:path>
              </a:pathLst>
            </a:custGeom>
            <a:blipFill>
              <a:blip r:embed="rId6"/>
              <a:stretch>
                <a:fillRect l="0" t="-377" r="1" b="-404"/>
              </a:stretch>
            </a:blipFill>
          </p:spPr>
        </p:sp>
      </p:grpSp>
      <p:sp>
        <p:nvSpPr>
          <p:cNvPr name="Freeform 9" id="9"/>
          <p:cNvSpPr/>
          <p:nvPr/>
        </p:nvSpPr>
        <p:spPr>
          <a:xfrm flipH="false" flipV="false" rot="0">
            <a:off x="8314496" y="3746268"/>
            <a:ext cx="1211494" cy="1211494"/>
          </a:xfrm>
          <a:custGeom>
            <a:avLst/>
            <a:gdLst/>
            <a:ahLst/>
            <a:cxnLst/>
            <a:rect r="r" b="b" t="t" l="l"/>
            <a:pathLst>
              <a:path h="1211494" w="1211494">
                <a:moveTo>
                  <a:pt x="0" y="0"/>
                </a:moveTo>
                <a:lnTo>
                  <a:pt x="1211495" y="0"/>
                </a:lnTo>
                <a:lnTo>
                  <a:pt x="1211495" y="1211494"/>
                </a:lnTo>
                <a:lnTo>
                  <a:pt x="0" y="121149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0" id="10"/>
          <p:cNvSpPr/>
          <p:nvPr/>
        </p:nvSpPr>
        <p:spPr>
          <a:xfrm flipH="false" flipV="false" rot="0">
            <a:off x="12881972" y="3746268"/>
            <a:ext cx="1211494" cy="1211494"/>
          </a:xfrm>
          <a:custGeom>
            <a:avLst/>
            <a:gdLst/>
            <a:ahLst/>
            <a:cxnLst/>
            <a:rect r="r" b="b" t="t" l="l"/>
            <a:pathLst>
              <a:path h="1211494" w="1211494">
                <a:moveTo>
                  <a:pt x="0" y="0"/>
                </a:moveTo>
                <a:lnTo>
                  <a:pt x="1211494" y="0"/>
                </a:lnTo>
                <a:lnTo>
                  <a:pt x="1211494" y="1211494"/>
                </a:lnTo>
                <a:lnTo>
                  <a:pt x="0" y="1211494"/>
                </a:lnTo>
                <a:lnTo>
                  <a:pt x="0" y="0"/>
                </a:lnTo>
                <a:close/>
              </a:path>
            </a:pathLst>
          </a:custGeom>
          <a:blipFill>
            <a:blip r:embed="rId7">
              <a:extLst>
                <a:ext uri="{96DAC541-7B7A-43D3-8B79-37D633B846F1}">
                  <asvg:svgBlip xmlns:asvg="http://schemas.microsoft.com/office/drawing/2016/SVG/main" r:embed="rId9"/>
                </a:ext>
              </a:extLst>
            </a:blip>
            <a:stretch>
              <a:fillRect l="0" t="0" r="0" b="0"/>
            </a:stretch>
          </a:blipFill>
        </p:spPr>
      </p:sp>
      <p:grpSp>
        <p:nvGrpSpPr>
          <p:cNvPr name="Group 11" id="11"/>
          <p:cNvGrpSpPr>
            <a:grpSpLocks noChangeAspect="true"/>
          </p:cNvGrpSpPr>
          <p:nvPr/>
        </p:nvGrpSpPr>
        <p:grpSpPr>
          <a:xfrm rot="0">
            <a:off x="8314496" y="5329238"/>
            <a:ext cx="3838708" cy="3838708"/>
            <a:chOff x="0" y="0"/>
            <a:chExt cx="5118278" cy="5118278"/>
          </a:xfrm>
        </p:grpSpPr>
        <p:sp>
          <p:nvSpPr>
            <p:cNvPr name="Freeform 12" id="12"/>
            <p:cNvSpPr/>
            <p:nvPr/>
          </p:nvSpPr>
          <p:spPr>
            <a:xfrm flipH="false" flipV="false" rot="0">
              <a:off x="0" y="0"/>
              <a:ext cx="5118354" cy="5118227"/>
            </a:xfrm>
            <a:custGeom>
              <a:avLst/>
              <a:gdLst/>
              <a:ahLst/>
              <a:cxnLst/>
              <a:rect r="r" b="b" t="t" l="l"/>
              <a:pathLst>
                <a:path h="5118227" w="5118354">
                  <a:moveTo>
                    <a:pt x="2559177" y="0"/>
                  </a:moveTo>
                  <a:cubicBezTo>
                    <a:pt x="1145794" y="0"/>
                    <a:pt x="0" y="1145794"/>
                    <a:pt x="0" y="2559177"/>
                  </a:cubicBezTo>
                  <a:cubicBezTo>
                    <a:pt x="0" y="3971925"/>
                    <a:pt x="1144905" y="5117338"/>
                    <a:pt x="2557526" y="5118227"/>
                  </a:cubicBezTo>
                  <a:lnTo>
                    <a:pt x="2560828" y="5118227"/>
                  </a:lnTo>
                  <a:cubicBezTo>
                    <a:pt x="3973449" y="5117338"/>
                    <a:pt x="5118354" y="3971925"/>
                    <a:pt x="5118354" y="2559050"/>
                  </a:cubicBezTo>
                  <a:cubicBezTo>
                    <a:pt x="5118227" y="1145794"/>
                    <a:pt x="3972560" y="0"/>
                    <a:pt x="2559177" y="0"/>
                  </a:cubicBezTo>
                  <a:close/>
                </a:path>
              </a:pathLst>
            </a:custGeom>
            <a:blipFill>
              <a:blip r:embed="rId10"/>
              <a:stretch>
                <a:fillRect l="-3835" t="0" r="-3975" b="0"/>
              </a:stretch>
            </a:blipFill>
          </p:spPr>
        </p:sp>
      </p:grpSp>
      <p:grpSp>
        <p:nvGrpSpPr>
          <p:cNvPr name="Group 13" id="13"/>
          <p:cNvGrpSpPr>
            <a:grpSpLocks noChangeAspect="true"/>
          </p:cNvGrpSpPr>
          <p:nvPr/>
        </p:nvGrpSpPr>
        <p:grpSpPr>
          <a:xfrm rot="0">
            <a:off x="12607700" y="5329238"/>
            <a:ext cx="3838708" cy="3838708"/>
            <a:chOff x="0" y="0"/>
            <a:chExt cx="5118278" cy="5118278"/>
          </a:xfrm>
        </p:grpSpPr>
        <p:sp>
          <p:nvSpPr>
            <p:cNvPr name="Freeform 14" id="14"/>
            <p:cNvSpPr/>
            <p:nvPr/>
          </p:nvSpPr>
          <p:spPr>
            <a:xfrm flipH="false" flipV="false" rot="0">
              <a:off x="0" y="0"/>
              <a:ext cx="5118354" cy="5118227"/>
            </a:xfrm>
            <a:custGeom>
              <a:avLst/>
              <a:gdLst/>
              <a:ahLst/>
              <a:cxnLst/>
              <a:rect r="r" b="b" t="t" l="l"/>
              <a:pathLst>
                <a:path h="5118227" w="5118354">
                  <a:moveTo>
                    <a:pt x="2559177" y="0"/>
                  </a:moveTo>
                  <a:cubicBezTo>
                    <a:pt x="1145794" y="0"/>
                    <a:pt x="0" y="1145794"/>
                    <a:pt x="0" y="2559177"/>
                  </a:cubicBezTo>
                  <a:cubicBezTo>
                    <a:pt x="0" y="3971925"/>
                    <a:pt x="1144905" y="5117338"/>
                    <a:pt x="2557526" y="5118227"/>
                  </a:cubicBezTo>
                  <a:lnTo>
                    <a:pt x="2560828" y="5118227"/>
                  </a:lnTo>
                  <a:cubicBezTo>
                    <a:pt x="3973449" y="5117338"/>
                    <a:pt x="5118354" y="3971925"/>
                    <a:pt x="5118354" y="2559050"/>
                  </a:cubicBezTo>
                  <a:cubicBezTo>
                    <a:pt x="5118227" y="1145794"/>
                    <a:pt x="3972560" y="0"/>
                    <a:pt x="2559177" y="0"/>
                  </a:cubicBezTo>
                  <a:close/>
                </a:path>
              </a:pathLst>
            </a:custGeom>
            <a:blipFill>
              <a:blip r:embed="rId11"/>
              <a:stretch>
                <a:fillRect l="-19637" t="0" r="-31141" b="0"/>
              </a:stretch>
            </a:blipFill>
          </p:spPr>
        </p:sp>
      </p:grpSp>
      <p:sp>
        <p:nvSpPr>
          <p:cNvPr name="Freeform 15" id="15"/>
          <p:cNvSpPr/>
          <p:nvPr/>
        </p:nvSpPr>
        <p:spPr>
          <a:xfrm flipH="false" flipV="false" rot="0">
            <a:off x="8314496" y="7956452"/>
            <a:ext cx="1211494" cy="1211494"/>
          </a:xfrm>
          <a:custGeom>
            <a:avLst/>
            <a:gdLst/>
            <a:ahLst/>
            <a:cxnLst/>
            <a:rect r="r" b="b" t="t" l="l"/>
            <a:pathLst>
              <a:path h="1211494" w="1211494">
                <a:moveTo>
                  <a:pt x="0" y="0"/>
                </a:moveTo>
                <a:lnTo>
                  <a:pt x="1211495" y="0"/>
                </a:lnTo>
                <a:lnTo>
                  <a:pt x="1211495" y="1211494"/>
                </a:lnTo>
                <a:lnTo>
                  <a:pt x="0" y="1211494"/>
                </a:lnTo>
                <a:lnTo>
                  <a:pt x="0" y="0"/>
                </a:lnTo>
                <a:close/>
              </a:path>
            </a:pathLst>
          </a:custGeom>
          <a:blipFill>
            <a:blip r:embed="rId7">
              <a:extLst>
                <a:ext uri="{96DAC541-7B7A-43D3-8B79-37D633B846F1}">
                  <asvg:svgBlip xmlns:asvg="http://schemas.microsoft.com/office/drawing/2016/SVG/main" r:embed="rId12"/>
                </a:ext>
              </a:extLst>
            </a:blip>
            <a:stretch>
              <a:fillRect l="0" t="0" r="0" b="0"/>
            </a:stretch>
          </a:blipFill>
        </p:spPr>
      </p:sp>
      <p:sp>
        <p:nvSpPr>
          <p:cNvPr name="Freeform 16" id="16"/>
          <p:cNvSpPr/>
          <p:nvPr/>
        </p:nvSpPr>
        <p:spPr>
          <a:xfrm flipH="false" flipV="false" rot="0">
            <a:off x="12881972" y="7956452"/>
            <a:ext cx="1211494" cy="1211494"/>
          </a:xfrm>
          <a:custGeom>
            <a:avLst/>
            <a:gdLst/>
            <a:ahLst/>
            <a:cxnLst/>
            <a:rect r="r" b="b" t="t" l="l"/>
            <a:pathLst>
              <a:path h="1211494" w="1211494">
                <a:moveTo>
                  <a:pt x="0" y="0"/>
                </a:moveTo>
                <a:lnTo>
                  <a:pt x="1211494" y="0"/>
                </a:lnTo>
                <a:lnTo>
                  <a:pt x="1211494" y="1211494"/>
                </a:lnTo>
                <a:lnTo>
                  <a:pt x="0" y="1211494"/>
                </a:lnTo>
                <a:lnTo>
                  <a:pt x="0" y="0"/>
                </a:lnTo>
                <a:close/>
              </a:path>
            </a:pathLst>
          </a:custGeom>
          <a:blipFill>
            <a:blip r:embed="rId7">
              <a:extLst>
                <a:ext uri="{96DAC541-7B7A-43D3-8B79-37D633B846F1}">
                  <asvg:svgBlip xmlns:asvg="http://schemas.microsoft.com/office/drawing/2016/SVG/main" r:embed="rId13"/>
                </a:ext>
              </a:extLst>
            </a:blip>
            <a:stretch>
              <a:fillRect l="0" t="0" r="0" b="0"/>
            </a:stretch>
          </a:blipFill>
        </p:spPr>
      </p:sp>
      <p:grpSp>
        <p:nvGrpSpPr>
          <p:cNvPr name="Group 17" id="17"/>
          <p:cNvGrpSpPr>
            <a:grpSpLocks noChangeAspect="true"/>
          </p:cNvGrpSpPr>
          <p:nvPr/>
        </p:nvGrpSpPr>
        <p:grpSpPr>
          <a:xfrm rot="2063580">
            <a:off x="10424722" y="8267824"/>
            <a:ext cx="1285894" cy="2324119"/>
            <a:chOff x="0" y="0"/>
            <a:chExt cx="1714525" cy="3098825"/>
          </a:xfrm>
        </p:grpSpPr>
        <p:sp>
          <p:nvSpPr>
            <p:cNvPr name="Freeform 18" id="18"/>
            <p:cNvSpPr/>
            <p:nvPr/>
          </p:nvSpPr>
          <p:spPr>
            <a:xfrm flipH="false" flipV="false" rot="0">
              <a:off x="0" y="0"/>
              <a:ext cx="1714500" cy="3098800"/>
            </a:xfrm>
            <a:custGeom>
              <a:avLst/>
              <a:gdLst/>
              <a:ahLst/>
              <a:cxnLst/>
              <a:rect r="r" b="b" t="t" l="l"/>
              <a:pathLst>
                <a:path h="3098800" w="1714500">
                  <a:moveTo>
                    <a:pt x="0" y="0"/>
                  </a:moveTo>
                  <a:lnTo>
                    <a:pt x="0" y="3098800"/>
                  </a:lnTo>
                  <a:lnTo>
                    <a:pt x="616966" y="3098800"/>
                  </a:lnTo>
                  <a:lnTo>
                    <a:pt x="1714500" y="2347468"/>
                  </a:lnTo>
                  <a:lnTo>
                    <a:pt x="1714500" y="0"/>
                  </a:lnTo>
                  <a:lnTo>
                    <a:pt x="0" y="0"/>
                  </a:lnTo>
                  <a:close/>
                </a:path>
              </a:pathLst>
            </a:custGeom>
            <a:blipFill>
              <a:blip r:embed="rId14"/>
              <a:stretch>
                <a:fillRect l="0" t="0" r="-2" b="0"/>
              </a:stretch>
            </a:blipFill>
          </p:spPr>
        </p:sp>
      </p:grpSp>
      <p:grpSp>
        <p:nvGrpSpPr>
          <p:cNvPr name="Group 19" id="19"/>
          <p:cNvGrpSpPr>
            <a:grpSpLocks noChangeAspect="true"/>
          </p:cNvGrpSpPr>
          <p:nvPr/>
        </p:nvGrpSpPr>
        <p:grpSpPr>
          <a:xfrm rot="8498760">
            <a:off x="13796734" y="977722"/>
            <a:ext cx="1285904" cy="2324119"/>
            <a:chOff x="0" y="0"/>
            <a:chExt cx="1714538" cy="3098825"/>
          </a:xfrm>
        </p:grpSpPr>
        <p:sp>
          <p:nvSpPr>
            <p:cNvPr name="Freeform 20" id="20"/>
            <p:cNvSpPr/>
            <p:nvPr/>
          </p:nvSpPr>
          <p:spPr>
            <a:xfrm flipH="false" flipV="false" rot="0">
              <a:off x="0" y="0"/>
              <a:ext cx="1714500" cy="3098800"/>
            </a:xfrm>
            <a:custGeom>
              <a:avLst/>
              <a:gdLst/>
              <a:ahLst/>
              <a:cxnLst/>
              <a:rect r="r" b="b" t="t" l="l"/>
              <a:pathLst>
                <a:path h="3098800" w="1714500">
                  <a:moveTo>
                    <a:pt x="0" y="3098800"/>
                  </a:moveTo>
                  <a:lnTo>
                    <a:pt x="1714500" y="3098800"/>
                  </a:lnTo>
                  <a:lnTo>
                    <a:pt x="1714500" y="479044"/>
                  </a:lnTo>
                  <a:lnTo>
                    <a:pt x="1714500" y="0"/>
                  </a:lnTo>
                  <a:lnTo>
                    <a:pt x="0" y="0"/>
                  </a:lnTo>
                  <a:lnTo>
                    <a:pt x="0" y="3098800"/>
                  </a:lnTo>
                  <a:close/>
                </a:path>
              </a:pathLst>
            </a:custGeom>
            <a:blipFill>
              <a:blip r:embed="rId14"/>
              <a:stretch>
                <a:fillRect l="0" t="0" r="-2" b="0"/>
              </a:stretch>
            </a:blipFill>
          </p:spPr>
        </p:sp>
      </p:grpSp>
      <p:grpSp>
        <p:nvGrpSpPr>
          <p:cNvPr name="Group 21" id="21"/>
          <p:cNvGrpSpPr>
            <a:grpSpLocks noChangeAspect="true"/>
          </p:cNvGrpSpPr>
          <p:nvPr/>
        </p:nvGrpSpPr>
        <p:grpSpPr>
          <a:xfrm rot="-3755700">
            <a:off x="-106347" y="4691082"/>
            <a:ext cx="1285894" cy="1875539"/>
            <a:chOff x="0" y="0"/>
            <a:chExt cx="1714525" cy="2500719"/>
          </a:xfrm>
        </p:grpSpPr>
        <p:sp>
          <p:nvSpPr>
            <p:cNvPr name="Freeform 22" id="22"/>
            <p:cNvSpPr/>
            <p:nvPr/>
          </p:nvSpPr>
          <p:spPr>
            <a:xfrm flipH="false" flipV="false" rot="0">
              <a:off x="0" y="0"/>
              <a:ext cx="1714500" cy="2500630"/>
            </a:xfrm>
            <a:custGeom>
              <a:avLst/>
              <a:gdLst/>
              <a:ahLst/>
              <a:cxnLst/>
              <a:rect r="r" b="b" t="t" l="l"/>
              <a:pathLst>
                <a:path h="2500630" w="1714500">
                  <a:moveTo>
                    <a:pt x="1714500" y="0"/>
                  </a:moveTo>
                  <a:lnTo>
                    <a:pt x="0" y="888873"/>
                  </a:lnTo>
                  <a:lnTo>
                    <a:pt x="0" y="1704721"/>
                  </a:lnTo>
                  <a:lnTo>
                    <a:pt x="0" y="2500630"/>
                  </a:lnTo>
                  <a:lnTo>
                    <a:pt x="1698752" y="2500630"/>
                  </a:lnTo>
                  <a:lnTo>
                    <a:pt x="1714500" y="2500630"/>
                  </a:lnTo>
                  <a:lnTo>
                    <a:pt x="1714500" y="1303401"/>
                  </a:lnTo>
                  <a:lnTo>
                    <a:pt x="1714500" y="0"/>
                  </a:lnTo>
                  <a:close/>
                </a:path>
              </a:pathLst>
            </a:custGeom>
            <a:blipFill>
              <a:blip r:embed="rId14"/>
              <a:stretch>
                <a:fillRect l="0" t="-23917" r="-2" b="-4"/>
              </a:stretch>
            </a:blipFill>
          </p:spPr>
        </p:sp>
      </p:grpSp>
      <p:sp>
        <p:nvSpPr>
          <p:cNvPr name="Freeform 23" id="23"/>
          <p:cNvSpPr/>
          <p:nvPr/>
        </p:nvSpPr>
        <p:spPr>
          <a:xfrm flipH="false" flipV="false" rot="0">
            <a:off x="2153726" y="9430512"/>
            <a:ext cx="1343025" cy="856488"/>
          </a:xfrm>
          <a:custGeom>
            <a:avLst/>
            <a:gdLst/>
            <a:ahLst/>
            <a:cxnLst/>
            <a:rect r="r" b="b" t="t" l="l"/>
            <a:pathLst>
              <a:path h="856488" w="1343025">
                <a:moveTo>
                  <a:pt x="0" y="0"/>
                </a:moveTo>
                <a:lnTo>
                  <a:pt x="1343025" y="0"/>
                </a:lnTo>
                <a:lnTo>
                  <a:pt x="1343025" y="856488"/>
                </a:lnTo>
                <a:lnTo>
                  <a:pt x="0" y="856488"/>
                </a:lnTo>
                <a:lnTo>
                  <a:pt x="0" y="0"/>
                </a:lnTo>
                <a:close/>
              </a:path>
            </a:pathLst>
          </a:custGeom>
          <a:blipFill>
            <a:blip r:embed="rId15"/>
            <a:stretch>
              <a:fillRect l="0" t="0" r="0" b="-56806"/>
            </a:stretch>
          </a:blipFill>
        </p:spPr>
      </p:sp>
      <p:sp>
        <p:nvSpPr>
          <p:cNvPr name="Freeform 24" id="24"/>
          <p:cNvSpPr/>
          <p:nvPr/>
        </p:nvSpPr>
        <p:spPr>
          <a:xfrm flipH="false" flipV="false" rot="0">
            <a:off x="7805623" y="0"/>
            <a:ext cx="1343025" cy="1029995"/>
          </a:xfrm>
          <a:custGeom>
            <a:avLst/>
            <a:gdLst/>
            <a:ahLst/>
            <a:cxnLst/>
            <a:rect r="r" b="b" t="t" l="l"/>
            <a:pathLst>
              <a:path h="1029995" w="1343025">
                <a:moveTo>
                  <a:pt x="0" y="0"/>
                </a:moveTo>
                <a:lnTo>
                  <a:pt x="1343025" y="0"/>
                </a:lnTo>
                <a:lnTo>
                  <a:pt x="1343025" y="1029996"/>
                </a:lnTo>
                <a:lnTo>
                  <a:pt x="0" y="1029996"/>
                </a:lnTo>
                <a:lnTo>
                  <a:pt x="0" y="0"/>
                </a:lnTo>
                <a:close/>
              </a:path>
            </a:pathLst>
          </a:custGeom>
          <a:blipFill>
            <a:blip r:embed="rId15"/>
            <a:stretch>
              <a:fillRect l="0" t="-30391" r="0" b="0"/>
            </a:stretch>
          </a:blipFill>
        </p:spPr>
      </p:sp>
      <p:grpSp>
        <p:nvGrpSpPr>
          <p:cNvPr name="Group 25" id="25"/>
          <p:cNvGrpSpPr>
            <a:grpSpLocks noChangeAspect="true"/>
          </p:cNvGrpSpPr>
          <p:nvPr/>
        </p:nvGrpSpPr>
        <p:grpSpPr>
          <a:xfrm rot="-4885560">
            <a:off x="17111710" y="6761759"/>
            <a:ext cx="1343025" cy="1223477"/>
            <a:chOff x="0" y="0"/>
            <a:chExt cx="1790700" cy="1631302"/>
          </a:xfrm>
        </p:grpSpPr>
        <p:sp>
          <p:nvSpPr>
            <p:cNvPr name="Freeform 26" id="26"/>
            <p:cNvSpPr/>
            <p:nvPr/>
          </p:nvSpPr>
          <p:spPr>
            <a:xfrm flipH="false" flipV="false" rot="0">
              <a:off x="0" y="0"/>
              <a:ext cx="1790700" cy="1631315"/>
            </a:xfrm>
            <a:custGeom>
              <a:avLst/>
              <a:gdLst/>
              <a:ahLst/>
              <a:cxnLst/>
              <a:rect r="r" b="b" t="t" l="l"/>
              <a:pathLst>
                <a:path h="1631315" w="1790700">
                  <a:moveTo>
                    <a:pt x="1790700" y="0"/>
                  </a:moveTo>
                  <a:lnTo>
                    <a:pt x="0" y="0"/>
                  </a:lnTo>
                  <a:lnTo>
                    <a:pt x="0" y="1631315"/>
                  </a:lnTo>
                  <a:lnTo>
                    <a:pt x="1790700" y="1361313"/>
                  </a:lnTo>
                  <a:lnTo>
                    <a:pt x="1790700" y="0"/>
                  </a:lnTo>
                  <a:close/>
                </a:path>
              </a:pathLst>
            </a:custGeom>
            <a:blipFill>
              <a:blip r:embed="rId15"/>
              <a:stretch>
                <a:fillRect l="0" t="0" r="0" b="-9770"/>
              </a:stretch>
            </a:blipFill>
          </p:spPr>
        </p:sp>
      </p:grpSp>
      <p:grpSp>
        <p:nvGrpSpPr>
          <p:cNvPr name="Group 27" id="27"/>
          <p:cNvGrpSpPr>
            <a:grpSpLocks noChangeAspect="true"/>
          </p:cNvGrpSpPr>
          <p:nvPr/>
        </p:nvGrpSpPr>
        <p:grpSpPr>
          <a:xfrm rot="0">
            <a:off x="1028700" y="1119054"/>
            <a:ext cx="367760" cy="432197"/>
            <a:chOff x="0" y="0"/>
            <a:chExt cx="367767" cy="432194"/>
          </a:xfrm>
        </p:grpSpPr>
        <p:sp>
          <p:nvSpPr>
            <p:cNvPr name="Freeform 28" id="28"/>
            <p:cNvSpPr/>
            <p:nvPr/>
          </p:nvSpPr>
          <p:spPr>
            <a:xfrm flipH="false" flipV="false" rot="0">
              <a:off x="0" y="0"/>
              <a:ext cx="367792" cy="432181"/>
            </a:xfrm>
            <a:custGeom>
              <a:avLst/>
              <a:gdLst/>
              <a:ahLst/>
              <a:cxnLst/>
              <a:rect r="r" b="b" t="t" l="l"/>
              <a:pathLst>
                <a:path h="432181" w="367792">
                  <a:moveTo>
                    <a:pt x="0" y="432181"/>
                  </a:moveTo>
                  <a:lnTo>
                    <a:pt x="367792" y="432181"/>
                  </a:lnTo>
                  <a:lnTo>
                    <a:pt x="367792" y="0"/>
                  </a:lnTo>
                  <a:lnTo>
                    <a:pt x="0" y="0"/>
                  </a:lnTo>
                  <a:close/>
                </a:path>
              </a:pathLst>
            </a:custGeom>
            <a:solidFill>
              <a:srgbClr val="000000">
                <a:alpha val="0"/>
              </a:srgbClr>
            </a:solidFill>
          </p:spPr>
        </p:sp>
      </p:grpSp>
      <p:sp>
        <p:nvSpPr>
          <p:cNvPr name="TextBox 29" id="29"/>
          <p:cNvSpPr txBox="true"/>
          <p:nvPr/>
        </p:nvSpPr>
        <p:spPr>
          <a:xfrm rot="0">
            <a:off x="1482614" y="3578838"/>
            <a:ext cx="3106607" cy="1953758"/>
          </a:xfrm>
          <a:prstGeom prst="rect">
            <a:avLst/>
          </a:prstGeom>
        </p:spPr>
        <p:txBody>
          <a:bodyPr anchor="t" rtlCol="false" tIns="0" lIns="0" bIns="0" rIns="0">
            <a:spAutoFit/>
          </a:bodyPr>
          <a:lstStyle/>
          <a:p>
            <a:pPr algn="l">
              <a:lnSpc>
                <a:spcPts val="4951"/>
              </a:lnSpc>
            </a:pPr>
            <a:r>
              <a:rPr lang="en-US" sz="3999">
                <a:solidFill>
                  <a:srgbClr val="FFFFFF"/>
                </a:solidFill>
                <a:latin typeface="Track"/>
                <a:ea typeface="Track"/>
                <a:cs typeface="Track"/>
                <a:sym typeface="Track"/>
              </a:rPr>
              <a:t>oUR</a:t>
            </a:r>
          </a:p>
          <a:p>
            <a:pPr algn="l">
              <a:lnSpc>
                <a:spcPts val="9903"/>
              </a:lnSpc>
            </a:pPr>
            <a:r>
              <a:rPr lang="en-US" sz="7999">
                <a:solidFill>
                  <a:srgbClr val="F0B92D"/>
                </a:solidFill>
                <a:latin typeface="Track"/>
                <a:ea typeface="Track"/>
                <a:cs typeface="Track"/>
                <a:sym typeface="Track"/>
              </a:rPr>
              <a:t>MENU</a:t>
            </a:r>
          </a:p>
        </p:txBody>
      </p:sp>
      <p:sp>
        <p:nvSpPr>
          <p:cNvPr name="TextBox 30" id="30"/>
          <p:cNvSpPr txBox="true"/>
          <p:nvPr/>
        </p:nvSpPr>
        <p:spPr>
          <a:xfrm rot="0">
            <a:off x="2883960" y="5744813"/>
            <a:ext cx="58779" cy="507921"/>
          </a:xfrm>
          <a:prstGeom prst="rect">
            <a:avLst/>
          </a:prstGeom>
        </p:spPr>
        <p:txBody>
          <a:bodyPr anchor="t" rtlCol="false" tIns="0" lIns="0" bIns="0" rIns="0">
            <a:spAutoFit/>
          </a:bodyPr>
          <a:lstStyle/>
          <a:p>
            <a:pPr algn="l">
              <a:lnSpc>
                <a:spcPts val="4248"/>
              </a:lnSpc>
            </a:pPr>
            <a:r>
              <a:rPr lang="en-US" sz="1699">
                <a:solidFill>
                  <a:srgbClr val="FFFFFF"/>
                </a:solidFill>
                <a:latin typeface="Poppins"/>
                <a:ea typeface="Poppins"/>
                <a:cs typeface="Poppins"/>
                <a:sym typeface="Poppins"/>
              </a:rPr>
              <a:t> </a:t>
            </a:r>
          </a:p>
        </p:txBody>
      </p:sp>
      <p:sp>
        <p:nvSpPr>
          <p:cNvPr name="TextBox 31" id="31"/>
          <p:cNvSpPr txBox="true"/>
          <p:nvPr/>
        </p:nvSpPr>
        <p:spPr>
          <a:xfrm rot="0">
            <a:off x="1482614" y="1146353"/>
            <a:ext cx="1885902" cy="339652"/>
          </a:xfrm>
          <a:prstGeom prst="rect">
            <a:avLst/>
          </a:prstGeom>
        </p:spPr>
        <p:txBody>
          <a:bodyPr anchor="t" rtlCol="false" tIns="0" lIns="0" bIns="0" rIns="0">
            <a:spAutoFit/>
          </a:bodyPr>
          <a:lstStyle/>
          <a:p>
            <a:pPr algn="l">
              <a:lnSpc>
                <a:spcPts val="2799"/>
              </a:lnSpc>
            </a:pPr>
            <a:r>
              <a:rPr lang="en-US" sz="1999">
                <a:solidFill>
                  <a:srgbClr val="FFFFFF"/>
                </a:solidFill>
                <a:latin typeface="Track"/>
                <a:ea typeface="Track"/>
                <a:cs typeface="Track"/>
                <a:sym typeface="Track"/>
              </a:rPr>
              <a:t>larana pizza</a:t>
            </a:r>
          </a:p>
        </p:txBody>
      </p:sp>
      <p:sp>
        <p:nvSpPr>
          <p:cNvPr name="TextBox 32" id="32"/>
          <p:cNvSpPr txBox="true"/>
          <p:nvPr/>
        </p:nvSpPr>
        <p:spPr>
          <a:xfrm rot="0">
            <a:off x="8525999" y="3988546"/>
            <a:ext cx="804120" cy="795795"/>
          </a:xfrm>
          <a:prstGeom prst="rect">
            <a:avLst/>
          </a:prstGeom>
        </p:spPr>
        <p:txBody>
          <a:bodyPr anchor="t" rtlCol="false" tIns="0" lIns="0" bIns="0" rIns="0">
            <a:spAutoFit/>
          </a:bodyPr>
          <a:lstStyle/>
          <a:p>
            <a:pPr algn="l">
              <a:lnSpc>
                <a:spcPts val="6623"/>
              </a:lnSpc>
            </a:pPr>
            <a:r>
              <a:rPr lang="en-US" sz="4731">
                <a:solidFill>
                  <a:srgbClr val="0F0E0E"/>
                </a:solidFill>
                <a:latin typeface="Track"/>
                <a:ea typeface="Track"/>
                <a:cs typeface="Track"/>
                <a:sym typeface="Track"/>
              </a:rPr>
              <a:t>$6</a:t>
            </a:r>
          </a:p>
        </p:txBody>
      </p:sp>
      <p:sp>
        <p:nvSpPr>
          <p:cNvPr name="TextBox 33" id="33"/>
          <p:cNvSpPr txBox="true"/>
          <p:nvPr/>
        </p:nvSpPr>
        <p:spPr>
          <a:xfrm rot="0">
            <a:off x="8525999" y="8198729"/>
            <a:ext cx="804120" cy="795795"/>
          </a:xfrm>
          <a:prstGeom prst="rect">
            <a:avLst/>
          </a:prstGeom>
        </p:spPr>
        <p:txBody>
          <a:bodyPr anchor="t" rtlCol="false" tIns="0" lIns="0" bIns="0" rIns="0">
            <a:spAutoFit/>
          </a:bodyPr>
          <a:lstStyle/>
          <a:p>
            <a:pPr algn="l">
              <a:lnSpc>
                <a:spcPts val="6623"/>
              </a:lnSpc>
            </a:pPr>
            <a:r>
              <a:rPr lang="en-US" sz="4731">
                <a:solidFill>
                  <a:srgbClr val="0F0E0E"/>
                </a:solidFill>
                <a:latin typeface="Track"/>
                <a:ea typeface="Track"/>
                <a:cs typeface="Track"/>
                <a:sym typeface="Track"/>
              </a:rPr>
              <a:t>$6</a:t>
            </a:r>
          </a:p>
        </p:txBody>
      </p:sp>
      <p:sp>
        <p:nvSpPr>
          <p:cNvPr name="TextBox 34" id="34"/>
          <p:cNvSpPr txBox="true"/>
          <p:nvPr/>
        </p:nvSpPr>
        <p:spPr>
          <a:xfrm rot="0">
            <a:off x="13093465" y="3988546"/>
            <a:ext cx="804120" cy="795795"/>
          </a:xfrm>
          <a:prstGeom prst="rect">
            <a:avLst/>
          </a:prstGeom>
        </p:spPr>
        <p:txBody>
          <a:bodyPr anchor="t" rtlCol="false" tIns="0" lIns="0" bIns="0" rIns="0">
            <a:spAutoFit/>
          </a:bodyPr>
          <a:lstStyle/>
          <a:p>
            <a:pPr algn="l">
              <a:lnSpc>
                <a:spcPts val="6623"/>
              </a:lnSpc>
            </a:pPr>
            <a:r>
              <a:rPr lang="en-US" sz="4731">
                <a:solidFill>
                  <a:srgbClr val="0F0E0E"/>
                </a:solidFill>
                <a:latin typeface="Track"/>
                <a:ea typeface="Track"/>
                <a:cs typeface="Track"/>
                <a:sym typeface="Track"/>
              </a:rPr>
              <a:t>$6</a:t>
            </a:r>
          </a:p>
        </p:txBody>
      </p:sp>
      <p:sp>
        <p:nvSpPr>
          <p:cNvPr name="TextBox 35" id="35"/>
          <p:cNvSpPr txBox="true"/>
          <p:nvPr/>
        </p:nvSpPr>
        <p:spPr>
          <a:xfrm rot="0">
            <a:off x="13093465" y="8198729"/>
            <a:ext cx="804120" cy="795795"/>
          </a:xfrm>
          <a:prstGeom prst="rect">
            <a:avLst/>
          </a:prstGeom>
        </p:spPr>
        <p:txBody>
          <a:bodyPr anchor="t" rtlCol="false" tIns="0" lIns="0" bIns="0" rIns="0">
            <a:spAutoFit/>
          </a:bodyPr>
          <a:lstStyle/>
          <a:p>
            <a:pPr algn="l">
              <a:lnSpc>
                <a:spcPts val="6623"/>
              </a:lnSpc>
            </a:pPr>
            <a:r>
              <a:rPr lang="en-US" sz="4731">
                <a:solidFill>
                  <a:srgbClr val="0F0E0E"/>
                </a:solidFill>
                <a:latin typeface="Track"/>
                <a:ea typeface="Track"/>
                <a:cs typeface="Track"/>
                <a:sym typeface="Track"/>
              </a:rPr>
              <a:t>$6</a:t>
            </a:r>
          </a:p>
        </p:txBody>
      </p:sp>
      <p:sp>
        <p:nvSpPr>
          <p:cNvPr name="TextBox 36" id="36"/>
          <p:cNvSpPr txBox="true"/>
          <p:nvPr/>
        </p:nvSpPr>
        <p:spPr>
          <a:xfrm rot="0">
            <a:off x="1482614" y="5925788"/>
            <a:ext cx="5661460" cy="326946"/>
          </a:xfrm>
          <a:prstGeom prst="rect">
            <a:avLst/>
          </a:prstGeom>
        </p:spPr>
        <p:txBody>
          <a:bodyPr anchor="t" rtlCol="false" tIns="0" lIns="0" bIns="0" rIns="0">
            <a:spAutoFit/>
          </a:bodyPr>
          <a:lstStyle/>
          <a:p>
            <a:pPr algn="l">
              <a:lnSpc>
                <a:spcPts val="2324"/>
              </a:lnSpc>
            </a:pPr>
            <a:r>
              <a:rPr lang="en-US" sz="1699">
                <a:solidFill>
                  <a:srgbClr val="FFFFFF"/>
                </a:solidFill>
                <a:latin typeface="Poppins"/>
                <a:ea typeface="Poppins"/>
                <a:cs typeface="Poppins"/>
                <a:sym typeface="Poppins"/>
              </a:rPr>
              <a:t>Lorem ipsumdolorsit amet,consectetur adipiscing</a:t>
            </a:r>
          </a:p>
        </p:txBody>
      </p:sp>
      <p:sp>
        <p:nvSpPr>
          <p:cNvPr name="TextBox 37" id="37"/>
          <p:cNvSpPr txBox="true"/>
          <p:nvPr/>
        </p:nvSpPr>
        <p:spPr>
          <a:xfrm rot="0">
            <a:off x="1482614" y="6221063"/>
            <a:ext cx="5661536" cy="1212771"/>
          </a:xfrm>
          <a:prstGeom prst="rect">
            <a:avLst/>
          </a:prstGeom>
        </p:spPr>
        <p:txBody>
          <a:bodyPr anchor="t" rtlCol="false" tIns="0" lIns="0" bIns="0" rIns="0">
            <a:spAutoFit/>
          </a:bodyPr>
          <a:lstStyle/>
          <a:p>
            <a:pPr algn="just">
              <a:lnSpc>
                <a:spcPts val="2324"/>
              </a:lnSpc>
            </a:pPr>
            <a:r>
              <a:rPr lang="en-US" sz="1699" spc="8">
                <a:solidFill>
                  <a:srgbClr val="FFFFFF"/>
                </a:solidFill>
                <a:latin typeface="Poppins"/>
                <a:ea typeface="Poppins"/>
                <a:cs typeface="Poppins"/>
                <a:sym typeface="Poppins"/>
              </a:rPr>
              <a:t>elit, sed doeiusmod temporincididunt ut labore et dolore magnaaliqua. Ut enimad minim veniam, quis nostrud exercitation ullamco laboris nisi ut aliquip ex ea commodo consequat.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577445"/>
            <a:ext cx="18288000" cy="12182475"/>
          </a:xfrm>
          <a:custGeom>
            <a:avLst/>
            <a:gdLst/>
            <a:ahLst/>
            <a:cxnLst/>
            <a:rect r="r" b="b" t="t" l="l"/>
            <a:pathLst>
              <a:path h="12182475" w="18288000">
                <a:moveTo>
                  <a:pt x="0" y="0"/>
                </a:moveTo>
                <a:lnTo>
                  <a:pt x="18288000" y="0"/>
                </a:lnTo>
                <a:lnTo>
                  <a:pt x="18288000" y="12182475"/>
                </a:lnTo>
                <a:lnTo>
                  <a:pt x="0" y="12182475"/>
                </a:lnTo>
                <a:lnTo>
                  <a:pt x="0" y="0"/>
                </a:lnTo>
                <a:close/>
              </a:path>
            </a:pathLst>
          </a:custGeom>
          <a:blipFill>
            <a:blip r:embed="rId2"/>
            <a:stretch>
              <a:fillRect l="0" t="0" r="0" b="0"/>
            </a:stretch>
          </a:blipFill>
        </p:spPr>
      </p:sp>
      <p:sp>
        <p:nvSpPr>
          <p:cNvPr name="Freeform 3" id="3"/>
          <p:cNvSpPr/>
          <p:nvPr/>
        </p:nvSpPr>
        <p:spPr>
          <a:xfrm flipH="false" flipV="false" rot="0">
            <a:off x="-63503" y="-63503"/>
            <a:ext cx="2807789" cy="10413997"/>
          </a:xfrm>
          <a:custGeom>
            <a:avLst/>
            <a:gdLst/>
            <a:ahLst/>
            <a:cxnLst/>
            <a:rect r="r" b="b" t="t" l="l"/>
            <a:pathLst>
              <a:path h="10413997" w="2807789">
                <a:moveTo>
                  <a:pt x="0" y="0"/>
                </a:moveTo>
                <a:lnTo>
                  <a:pt x="2807789" y="0"/>
                </a:lnTo>
                <a:lnTo>
                  <a:pt x="2807789" y="10413997"/>
                </a:lnTo>
                <a:lnTo>
                  <a:pt x="0" y="104139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259623" y="-63503"/>
            <a:ext cx="2464165" cy="1328347"/>
          </a:xfrm>
          <a:custGeom>
            <a:avLst/>
            <a:gdLst/>
            <a:ahLst/>
            <a:cxnLst/>
            <a:rect r="r" b="b" t="t" l="l"/>
            <a:pathLst>
              <a:path h="1328347" w="2464165">
                <a:moveTo>
                  <a:pt x="0" y="0"/>
                </a:moveTo>
                <a:lnTo>
                  <a:pt x="2464165" y="0"/>
                </a:lnTo>
                <a:lnTo>
                  <a:pt x="2464165" y="1328347"/>
                </a:lnTo>
                <a:lnTo>
                  <a:pt x="0" y="132834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282540" y="8467134"/>
            <a:ext cx="2068963" cy="1883369"/>
          </a:xfrm>
          <a:custGeom>
            <a:avLst/>
            <a:gdLst/>
            <a:ahLst/>
            <a:cxnLst/>
            <a:rect r="r" b="b" t="t" l="l"/>
            <a:pathLst>
              <a:path h="1883369" w="2068963">
                <a:moveTo>
                  <a:pt x="0" y="0"/>
                </a:moveTo>
                <a:lnTo>
                  <a:pt x="2068963" y="0"/>
                </a:lnTo>
                <a:lnTo>
                  <a:pt x="2068963" y="1883369"/>
                </a:lnTo>
                <a:lnTo>
                  <a:pt x="0" y="188336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3760956" y="654853"/>
            <a:ext cx="2395842" cy="1214666"/>
          </a:xfrm>
          <a:prstGeom prst="rect">
            <a:avLst/>
          </a:prstGeom>
        </p:spPr>
        <p:txBody>
          <a:bodyPr anchor="t" rtlCol="false" tIns="0" lIns="0" bIns="0" rIns="0">
            <a:spAutoFit/>
          </a:bodyPr>
          <a:lstStyle/>
          <a:p>
            <a:pPr algn="l">
              <a:lnSpc>
                <a:spcPts val="4712"/>
              </a:lnSpc>
            </a:pPr>
            <a:r>
              <a:rPr lang="en-US" sz="4741">
                <a:solidFill>
                  <a:srgbClr val="F0B92D"/>
                </a:solidFill>
                <a:latin typeface="Track"/>
                <a:ea typeface="Track"/>
                <a:cs typeface="Track"/>
                <a:sym typeface="Track"/>
              </a:rPr>
              <a:t>best seller</a:t>
            </a:r>
          </a:p>
        </p:txBody>
      </p:sp>
      <p:sp>
        <p:nvSpPr>
          <p:cNvPr name="TextBox 7" id="7"/>
          <p:cNvSpPr txBox="true"/>
          <p:nvPr/>
        </p:nvSpPr>
        <p:spPr>
          <a:xfrm rot="0">
            <a:off x="9292885" y="1111291"/>
            <a:ext cx="8973350" cy="2469090"/>
          </a:xfrm>
          <a:prstGeom prst="rect">
            <a:avLst/>
          </a:prstGeom>
        </p:spPr>
        <p:txBody>
          <a:bodyPr anchor="t" rtlCol="false" tIns="0" lIns="0" bIns="0" rIns="0">
            <a:spAutoFit/>
          </a:bodyPr>
          <a:lstStyle/>
          <a:p>
            <a:pPr algn="ctr">
              <a:lnSpc>
                <a:spcPts val="3854"/>
              </a:lnSpc>
            </a:pPr>
            <a:r>
              <a:rPr lang="en-US" sz="3953">
                <a:solidFill>
                  <a:srgbClr val="F0B92D"/>
                </a:solidFill>
                <a:latin typeface="Track"/>
                <a:ea typeface="Track"/>
                <a:cs typeface="Track"/>
                <a:sym typeface="Track"/>
              </a:rPr>
              <a:t>SELECT Date, SUM(Total_Price) AS daily_sales FROM pizza_sales GROUP BY Date ORDER BY Date;</a:t>
            </a:r>
          </a:p>
        </p:txBody>
      </p:sp>
      <p:sp>
        <p:nvSpPr>
          <p:cNvPr name="TextBox 8" id="8"/>
          <p:cNvSpPr txBox="true"/>
          <p:nvPr/>
        </p:nvSpPr>
        <p:spPr>
          <a:xfrm rot="0">
            <a:off x="615506" y="2546890"/>
            <a:ext cx="695325"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7, 2025</a:t>
            </a:r>
          </a:p>
        </p:txBody>
      </p:sp>
      <p:sp>
        <p:nvSpPr>
          <p:cNvPr name="TextBox 9" id="9"/>
          <p:cNvSpPr txBox="true"/>
          <p:nvPr/>
        </p:nvSpPr>
        <p:spPr>
          <a:xfrm rot="0">
            <a:off x="615506" y="93469"/>
            <a:ext cx="700383"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1, 2025</a:t>
            </a:r>
          </a:p>
        </p:txBody>
      </p:sp>
      <p:sp>
        <p:nvSpPr>
          <p:cNvPr name="TextBox 10" id="10"/>
          <p:cNvSpPr txBox="true"/>
          <p:nvPr/>
        </p:nvSpPr>
        <p:spPr>
          <a:xfrm rot="0">
            <a:off x="615506" y="502368"/>
            <a:ext cx="702526"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2, 2025</a:t>
            </a:r>
          </a:p>
        </p:txBody>
      </p:sp>
      <p:sp>
        <p:nvSpPr>
          <p:cNvPr name="TextBox 11" id="11"/>
          <p:cNvSpPr txBox="true"/>
          <p:nvPr/>
        </p:nvSpPr>
        <p:spPr>
          <a:xfrm rot="0">
            <a:off x="615506" y="911276"/>
            <a:ext cx="706574"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3, 2025</a:t>
            </a:r>
          </a:p>
        </p:txBody>
      </p:sp>
      <p:sp>
        <p:nvSpPr>
          <p:cNvPr name="TextBox 12" id="12"/>
          <p:cNvSpPr txBox="true"/>
          <p:nvPr/>
        </p:nvSpPr>
        <p:spPr>
          <a:xfrm rot="0">
            <a:off x="615506" y="1729083"/>
            <a:ext cx="707965"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5, 2025</a:t>
            </a:r>
          </a:p>
        </p:txBody>
      </p:sp>
      <p:sp>
        <p:nvSpPr>
          <p:cNvPr name="TextBox 13" id="13"/>
          <p:cNvSpPr txBox="true"/>
          <p:nvPr/>
        </p:nvSpPr>
        <p:spPr>
          <a:xfrm rot="0">
            <a:off x="615506" y="2955788"/>
            <a:ext cx="709670"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8, 2025</a:t>
            </a:r>
          </a:p>
        </p:txBody>
      </p:sp>
      <p:sp>
        <p:nvSpPr>
          <p:cNvPr name="TextBox 14" id="14"/>
          <p:cNvSpPr txBox="true"/>
          <p:nvPr/>
        </p:nvSpPr>
        <p:spPr>
          <a:xfrm rot="0">
            <a:off x="615506" y="1320175"/>
            <a:ext cx="709803"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4, 2025</a:t>
            </a:r>
          </a:p>
        </p:txBody>
      </p:sp>
      <p:sp>
        <p:nvSpPr>
          <p:cNvPr name="TextBox 15" id="15"/>
          <p:cNvSpPr txBox="true"/>
          <p:nvPr/>
        </p:nvSpPr>
        <p:spPr>
          <a:xfrm rot="0">
            <a:off x="615506" y="3364697"/>
            <a:ext cx="714670"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9, 2025</a:t>
            </a:r>
          </a:p>
        </p:txBody>
      </p:sp>
      <p:sp>
        <p:nvSpPr>
          <p:cNvPr name="TextBox 16" id="16"/>
          <p:cNvSpPr txBox="true"/>
          <p:nvPr/>
        </p:nvSpPr>
        <p:spPr>
          <a:xfrm rot="0">
            <a:off x="615506" y="2137982"/>
            <a:ext cx="714727"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6, 2025</a:t>
            </a:r>
          </a:p>
        </p:txBody>
      </p:sp>
      <p:sp>
        <p:nvSpPr>
          <p:cNvPr name="TextBox 17" id="17"/>
          <p:cNvSpPr txBox="true"/>
          <p:nvPr/>
        </p:nvSpPr>
        <p:spPr>
          <a:xfrm rot="0">
            <a:off x="615506" y="6227026"/>
            <a:ext cx="764238"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17, 2025</a:t>
            </a:r>
          </a:p>
        </p:txBody>
      </p:sp>
      <p:sp>
        <p:nvSpPr>
          <p:cNvPr name="TextBox 18" id="18"/>
          <p:cNvSpPr txBox="true"/>
          <p:nvPr/>
        </p:nvSpPr>
        <p:spPr>
          <a:xfrm rot="0">
            <a:off x="615506" y="4182504"/>
            <a:ext cx="769296"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11, 2025</a:t>
            </a:r>
          </a:p>
        </p:txBody>
      </p:sp>
      <p:sp>
        <p:nvSpPr>
          <p:cNvPr name="TextBox 19" id="19"/>
          <p:cNvSpPr txBox="true"/>
          <p:nvPr/>
        </p:nvSpPr>
        <p:spPr>
          <a:xfrm rot="0">
            <a:off x="615506" y="7862640"/>
            <a:ext cx="771449"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21, 2025</a:t>
            </a:r>
          </a:p>
        </p:txBody>
      </p:sp>
      <p:sp>
        <p:nvSpPr>
          <p:cNvPr name="TextBox 20" id="20"/>
          <p:cNvSpPr txBox="true"/>
          <p:nvPr/>
        </p:nvSpPr>
        <p:spPr>
          <a:xfrm rot="0">
            <a:off x="615506" y="8271539"/>
            <a:ext cx="773592"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22, 2025</a:t>
            </a:r>
          </a:p>
        </p:txBody>
      </p:sp>
      <p:sp>
        <p:nvSpPr>
          <p:cNvPr name="TextBox 21" id="21"/>
          <p:cNvSpPr txBox="true"/>
          <p:nvPr/>
        </p:nvSpPr>
        <p:spPr>
          <a:xfrm rot="0">
            <a:off x="615506" y="4591402"/>
            <a:ext cx="775497"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13, 2025</a:t>
            </a:r>
          </a:p>
        </p:txBody>
      </p:sp>
      <p:sp>
        <p:nvSpPr>
          <p:cNvPr name="TextBox 22" id="22"/>
          <p:cNvSpPr txBox="true"/>
          <p:nvPr/>
        </p:nvSpPr>
        <p:spPr>
          <a:xfrm rot="0">
            <a:off x="615506" y="5409209"/>
            <a:ext cx="776888"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15, 2025</a:t>
            </a:r>
          </a:p>
        </p:txBody>
      </p:sp>
      <p:sp>
        <p:nvSpPr>
          <p:cNvPr name="TextBox 23" id="23"/>
          <p:cNvSpPr txBox="true"/>
          <p:nvPr/>
        </p:nvSpPr>
        <p:spPr>
          <a:xfrm rot="0">
            <a:off x="615506" y="8680447"/>
            <a:ext cx="777640"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23, 2025</a:t>
            </a:r>
          </a:p>
        </p:txBody>
      </p:sp>
      <p:sp>
        <p:nvSpPr>
          <p:cNvPr name="TextBox 24" id="24"/>
          <p:cNvSpPr txBox="true"/>
          <p:nvPr/>
        </p:nvSpPr>
        <p:spPr>
          <a:xfrm rot="0">
            <a:off x="615506" y="6635925"/>
            <a:ext cx="778593"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18, 2025</a:t>
            </a:r>
          </a:p>
        </p:txBody>
      </p:sp>
      <p:sp>
        <p:nvSpPr>
          <p:cNvPr name="TextBox 25" id="25"/>
          <p:cNvSpPr txBox="true"/>
          <p:nvPr/>
        </p:nvSpPr>
        <p:spPr>
          <a:xfrm rot="0">
            <a:off x="615506" y="5000311"/>
            <a:ext cx="778716"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14, 2025</a:t>
            </a:r>
          </a:p>
        </p:txBody>
      </p:sp>
      <p:sp>
        <p:nvSpPr>
          <p:cNvPr name="TextBox 26" id="26"/>
          <p:cNvSpPr txBox="true"/>
          <p:nvPr/>
        </p:nvSpPr>
        <p:spPr>
          <a:xfrm rot="0">
            <a:off x="615506" y="9498254"/>
            <a:ext cx="779031"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25, 2025</a:t>
            </a:r>
          </a:p>
        </p:txBody>
      </p:sp>
      <p:sp>
        <p:nvSpPr>
          <p:cNvPr name="TextBox 27" id="27"/>
          <p:cNvSpPr txBox="true"/>
          <p:nvPr/>
        </p:nvSpPr>
        <p:spPr>
          <a:xfrm rot="0">
            <a:off x="615506" y="9089346"/>
            <a:ext cx="780869"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24, 2025</a:t>
            </a:r>
          </a:p>
        </p:txBody>
      </p:sp>
      <p:sp>
        <p:nvSpPr>
          <p:cNvPr name="TextBox 28" id="28"/>
          <p:cNvSpPr txBox="true"/>
          <p:nvPr/>
        </p:nvSpPr>
        <p:spPr>
          <a:xfrm rot="0">
            <a:off x="615506" y="7044833"/>
            <a:ext cx="783584"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19, 2025</a:t>
            </a:r>
          </a:p>
        </p:txBody>
      </p:sp>
      <p:sp>
        <p:nvSpPr>
          <p:cNvPr name="TextBox 29" id="29"/>
          <p:cNvSpPr txBox="true"/>
          <p:nvPr/>
        </p:nvSpPr>
        <p:spPr>
          <a:xfrm rot="0">
            <a:off x="615506" y="5818118"/>
            <a:ext cx="783650"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16, 2025</a:t>
            </a:r>
          </a:p>
        </p:txBody>
      </p:sp>
      <p:sp>
        <p:nvSpPr>
          <p:cNvPr name="TextBox 30" id="30"/>
          <p:cNvSpPr txBox="true"/>
          <p:nvPr/>
        </p:nvSpPr>
        <p:spPr>
          <a:xfrm rot="0">
            <a:off x="615506" y="9907153"/>
            <a:ext cx="785803"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26, 2025</a:t>
            </a:r>
          </a:p>
        </p:txBody>
      </p:sp>
      <p:sp>
        <p:nvSpPr>
          <p:cNvPr name="TextBox 31" id="31"/>
          <p:cNvSpPr txBox="true"/>
          <p:nvPr/>
        </p:nvSpPr>
        <p:spPr>
          <a:xfrm rot="0">
            <a:off x="615506" y="3773595"/>
            <a:ext cx="791299"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10, 2025</a:t>
            </a:r>
          </a:p>
        </p:txBody>
      </p:sp>
      <p:sp>
        <p:nvSpPr>
          <p:cNvPr name="TextBox 32" id="32"/>
          <p:cNvSpPr txBox="true"/>
          <p:nvPr/>
        </p:nvSpPr>
        <p:spPr>
          <a:xfrm rot="0">
            <a:off x="615506" y="7453732"/>
            <a:ext cx="793452"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Jan 20, 2025</a:t>
            </a:r>
          </a:p>
        </p:txBody>
      </p:sp>
      <p:sp>
        <p:nvSpPr>
          <p:cNvPr name="TextBox 33" id="33"/>
          <p:cNvSpPr txBox="true"/>
          <p:nvPr/>
        </p:nvSpPr>
        <p:spPr>
          <a:xfrm rot="0">
            <a:off x="2283362" y="93469"/>
            <a:ext cx="322726"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3440</a:t>
            </a:r>
          </a:p>
        </p:txBody>
      </p:sp>
      <p:sp>
        <p:nvSpPr>
          <p:cNvPr name="TextBox 34" id="34"/>
          <p:cNvSpPr txBox="true"/>
          <p:nvPr/>
        </p:nvSpPr>
        <p:spPr>
          <a:xfrm rot="0">
            <a:off x="2304945" y="9907153"/>
            <a:ext cx="300590"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4376</a:t>
            </a:r>
          </a:p>
        </p:txBody>
      </p:sp>
      <p:sp>
        <p:nvSpPr>
          <p:cNvPr name="TextBox 35" id="35"/>
          <p:cNvSpPr txBox="true"/>
          <p:nvPr/>
        </p:nvSpPr>
        <p:spPr>
          <a:xfrm rot="0">
            <a:off x="2312832" y="2137982"/>
            <a:ext cx="292560"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1756</a:t>
            </a:r>
          </a:p>
        </p:txBody>
      </p:sp>
      <p:sp>
        <p:nvSpPr>
          <p:cNvPr name="TextBox 36" id="36"/>
          <p:cNvSpPr txBox="true"/>
          <p:nvPr/>
        </p:nvSpPr>
        <p:spPr>
          <a:xfrm rot="0">
            <a:off x="2380402" y="8271539"/>
            <a:ext cx="223647"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756</a:t>
            </a:r>
          </a:p>
        </p:txBody>
      </p:sp>
      <p:sp>
        <p:nvSpPr>
          <p:cNvPr name="TextBox 37" id="37"/>
          <p:cNvSpPr txBox="true"/>
          <p:nvPr/>
        </p:nvSpPr>
        <p:spPr>
          <a:xfrm rot="0">
            <a:off x="2311051" y="2546890"/>
            <a:ext cx="294399"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1746</a:t>
            </a:r>
          </a:p>
        </p:txBody>
      </p:sp>
      <p:sp>
        <p:nvSpPr>
          <p:cNvPr name="TextBox 38" id="38"/>
          <p:cNvSpPr txBox="true"/>
          <p:nvPr/>
        </p:nvSpPr>
        <p:spPr>
          <a:xfrm rot="0">
            <a:off x="2287676" y="502368"/>
            <a:ext cx="318230"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3106</a:t>
            </a:r>
          </a:p>
        </p:txBody>
      </p:sp>
      <p:sp>
        <p:nvSpPr>
          <p:cNvPr name="TextBox 39" id="39"/>
          <p:cNvSpPr txBox="true"/>
          <p:nvPr/>
        </p:nvSpPr>
        <p:spPr>
          <a:xfrm rot="0">
            <a:off x="2308222" y="4182504"/>
            <a:ext cx="297370"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3736</a:t>
            </a:r>
          </a:p>
        </p:txBody>
      </p:sp>
      <p:sp>
        <p:nvSpPr>
          <p:cNvPr name="TextBox 40" id="40"/>
          <p:cNvSpPr txBox="true"/>
          <p:nvPr/>
        </p:nvSpPr>
        <p:spPr>
          <a:xfrm rot="0">
            <a:off x="2292144" y="8680447"/>
            <a:ext cx="313687"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1499</a:t>
            </a:r>
          </a:p>
        </p:txBody>
      </p:sp>
      <p:sp>
        <p:nvSpPr>
          <p:cNvPr name="TextBox 41" id="41"/>
          <p:cNvSpPr txBox="true"/>
          <p:nvPr/>
        </p:nvSpPr>
        <p:spPr>
          <a:xfrm rot="0">
            <a:off x="2298697" y="911276"/>
            <a:ext cx="306981"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1594</a:t>
            </a:r>
          </a:p>
        </p:txBody>
      </p:sp>
      <p:sp>
        <p:nvSpPr>
          <p:cNvPr name="TextBox 42" id="42"/>
          <p:cNvSpPr txBox="true"/>
          <p:nvPr/>
        </p:nvSpPr>
        <p:spPr>
          <a:xfrm rot="0">
            <a:off x="2292744" y="9498254"/>
            <a:ext cx="313115"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3658</a:t>
            </a:r>
          </a:p>
        </p:txBody>
      </p:sp>
      <p:sp>
        <p:nvSpPr>
          <p:cNvPr name="TextBox 43" id="43"/>
          <p:cNvSpPr txBox="true"/>
          <p:nvPr/>
        </p:nvSpPr>
        <p:spPr>
          <a:xfrm rot="0">
            <a:off x="2298840" y="3773595"/>
            <a:ext cx="306857"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7965</a:t>
            </a:r>
          </a:p>
        </p:txBody>
      </p:sp>
      <p:sp>
        <p:nvSpPr>
          <p:cNvPr name="TextBox 44" id="44"/>
          <p:cNvSpPr txBox="true"/>
          <p:nvPr/>
        </p:nvSpPr>
        <p:spPr>
          <a:xfrm rot="0">
            <a:off x="2303755" y="6635925"/>
            <a:ext cx="301857"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3335</a:t>
            </a:r>
          </a:p>
        </p:txBody>
      </p:sp>
      <p:sp>
        <p:nvSpPr>
          <p:cNvPr name="TextBox 45" id="45"/>
          <p:cNvSpPr txBox="true"/>
          <p:nvPr/>
        </p:nvSpPr>
        <p:spPr>
          <a:xfrm rot="0">
            <a:off x="2306879" y="4591402"/>
            <a:ext cx="298761"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3765</a:t>
            </a:r>
          </a:p>
        </p:txBody>
      </p:sp>
      <p:sp>
        <p:nvSpPr>
          <p:cNvPr name="TextBox 46" id="46"/>
          <p:cNvSpPr txBox="true"/>
          <p:nvPr/>
        </p:nvSpPr>
        <p:spPr>
          <a:xfrm rot="0">
            <a:off x="2306879" y="5000311"/>
            <a:ext cx="298761"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3765</a:t>
            </a:r>
          </a:p>
        </p:txBody>
      </p:sp>
      <p:sp>
        <p:nvSpPr>
          <p:cNvPr name="TextBox 47" id="47"/>
          <p:cNvSpPr txBox="true"/>
          <p:nvPr/>
        </p:nvSpPr>
        <p:spPr>
          <a:xfrm rot="0">
            <a:off x="2306879" y="5409209"/>
            <a:ext cx="298761"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3765</a:t>
            </a:r>
          </a:p>
        </p:txBody>
      </p:sp>
      <p:sp>
        <p:nvSpPr>
          <p:cNvPr name="TextBox 48" id="48"/>
          <p:cNvSpPr txBox="true"/>
          <p:nvPr/>
        </p:nvSpPr>
        <p:spPr>
          <a:xfrm rot="0">
            <a:off x="2306879" y="5818118"/>
            <a:ext cx="298761"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3765</a:t>
            </a:r>
          </a:p>
        </p:txBody>
      </p:sp>
      <p:sp>
        <p:nvSpPr>
          <p:cNvPr name="TextBox 49" id="49"/>
          <p:cNvSpPr txBox="true"/>
          <p:nvPr/>
        </p:nvSpPr>
        <p:spPr>
          <a:xfrm rot="0">
            <a:off x="2306879" y="6227026"/>
            <a:ext cx="298761"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3765</a:t>
            </a:r>
          </a:p>
        </p:txBody>
      </p:sp>
      <p:sp>
        <p:nvSpPr>
          <p:cNvPr name="TextBox 50" id="50"/>
          <p:cNvSpPr txBox="true"/>
          <p:nvPr/>
        </p:nvSpPr>
        <p:spPr>
          <a:xfrm rot="0">
            <a:off x="2285152" y="9089346"/>
            <a:ext cx="320888"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4053</a:t>
            </a:r>
          </a:p>
        </p:txBody>
      </p:sp>
      <p:sp>
        <p:nvSpPr>
          <p:cNvPr name="TextBox 51" id="51"/>
          <p:cNvSpPr txBox="true"/>
          <p:nvPr/>
        </p:nvSpPr>
        <p:spPr>
          <a:xfrm rot="0">
            <a:off x="2317147" y="7044833"/>
            <a:ext cx="288265"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2783</a:t>
            </a:r>
          </a:p>
        </p:txBody>
      </p:sp>
      <p:sp>
        <p:nvSpPr>
          <p:cNvPr name="TextBox 52" id="52"/>
          <p:cNvSpPr txBox="true"/>
          <p:nvPr/>
        </p:nvSpPr>
        <p:spPr>
          <a:xfrm rot="0">
            <a:off x="2369534" y="1729083"/>
            <a:ext cx="234839"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953</a:t>
            </a:r>
          </a:p>
        </p:txBody>
      </p:sp>
      <p:sp>
        <p:nvSpPr>
          <p:cNvPr name="TextBox 53" id="53"/>
          <p:cNvSpPr txBox="true"/>
          <p:nvPr/>
        </p:nvSpPr>
        <p:spPr>
          <a:xfrm rot="0">
            <a:off x="2303459" y="7453732"/>
            <a:ext cx="302114"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4541</a:t>
            </a:r>
          </a:p>
        </p:txBody>
      </p:sp>
      <p:sp>
        <p:nvSpPr>
          <p:cNvPr name="TextBox 54" id="54"/>
          <p:cNvSpPr txBox="true"/>
          <p:nvPr/>
        </p:nvSpPr>
        <p:spPr>
          <a:xfrm rot="0">
            <a:off x="2296906" y="2955788"/>
            <a:ext cx="308877"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4461</a:t>
            </a:r>
          </a:p>
        </p:txBody>
      </p:sp>
      <p:sp>
        <p:nvSpPr>
          <p:cNvPr name="TextBox 55" id="55"/>
          <p:cNvSpPr txBox="true"/>
          <p:nvPr/>
        </p:nvSpPr>
        <p:spPr>
          <a:xfrm rot="0">
            <a:off x="2309108" y="3364697"/>
            <a:ext cx="296351"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2987</a:t>
            </a:r>
          </a:p>
        </p:txBody>
      </p:sp>
      <p:sp>
        <p:nvSpPr>
          <p:cNvPr name="TextBox 56" id="56"/>
          <p:cNvSpPr txBox="true"/>
          <p:nvPr/>
        </p:nvSpPr>
        <p:spPr>
          <a:xfrm rot="0">
            <a:off x="2317890" y="1320175"/>
            <a:ext cx="287436"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5977</a:t>
            </a:r>
          </a:p>
        </p:txBody>
      </p:sp>
      <p:sp>
        <p:nvSpPr>
          <p:cNvPr name="TextBox 57" id="57"/>
          <p:cNvSpPr txBox="true"/>
          <p:nvPr/>
        </p:nvSpPr>
        <p:spPr>
          <a:xfrm rot="0">
            <a:off x="2320128" y="7862640"/>
            <a:ext cx="285159" cy="176546"/>
          </a:xfrm>
          <a:prstGeom prst="rect">
            <a:avLst/>
          </a:prstGeom>
        </p:spPr>
        <p:txBody>
          <a:bodyPr anchor="t" rtlCol="false" tIns="0" lIns="0" bIns="0" rIns="0">
            <a:spAutoFit/>
          </a:bodyPr>
          <a:lstStyle/>
          <a:p>
            <a:pPr algn="l">
              <a:lnSpc>
                <a:spcPts val="1399"/>
              </a:lnSpc>
            </a:pPr>
            <a:r>
              <a:rPr lang="en-US" sz="999">
                <a:solidFill>
                  <a:srgbClr val="000000"/>
                </a:solidFill>
                <a:latin typeface="Canva Sans"/>
                <a:ea typeface="Canva Sans"/>
                <a:cs typeface="Canva Sans"/>
                <a:sym typeface="Canva Sans"/>
              </a:rPr>
              <a:t>2337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2182475"/>
          </a:xfrm>
          <a:custGeom>
            <a:avLst/>
            <a:gdLst/>
            <a:ahLst/>
            <a:cxnLst/>
            <a:rect r="r" b="b" t="t" l="l"/>
            <a:pathLst>
              <a:path h="12182475" w="18288000">
                <a:moveTo>
                  <a:pt x="0" y="0"/>
                </a:moveTo>
                <a:lnTo>
                  <a:pt x="18288000" y="0"/>
                </a:lnTo>
                <a:lnTo>
                  <a:pt x="18288000" y="12182475"/>
                </a:lnTo>
                <a:lnTo>
                  <a:pt x="0" y="12182475"/>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7714278" y="965197"/>
            <a:ext cx="494757" cy="559194"/>
            <a:chOff x="0" y="0"/>
            <a:chExt cx="494767" cy="559194"/>
          </a:xfrm>
        </p:grpSpPr>
        <p:sp>
          <p:nvSpPr>
            <p:cNvPr name="Freeform 4" id="4"/>
            <p:cNvSpPr/>
            <p:nvPr/>
          </p:nvSpPr>
          <p:spPr>
            <a:xfrm flipH="false" flipV="false" rot="0">
              <a:off x="63373" y="63627"/>
              <a:ext cx="364744" cy="428244"/>
            </a:xfrm>
            <a:custGeom>
              <a:avLst/>
              <a:gdLst/>
              <a:ahLst/>
              <a:cxnLst/>
              <a:rect r="r" b="b" t="t" l="l"/>
              <a:pathLst>
                <a:path h="428244" w="364744">
                  <a:moveTo>
                    <a:pt x="363855" y="414655"/>
                  </a:moveTo>
                  <a:lnTo>
                    <a:pt x="284226" y="71120"/>
                  </a:lnTo>
                  <a:cubicBezTo>
                    <a:pt x="287909" y="67945"/>
                    <a:pt x="290703" y="64262"/>
                    <a:pt x="292608" y="60198"/>
                  </a:cubicBezTo>
                  <a:cubicBezTo>
                    <a:pt x="299974" y="45466"/>
                    <a:pt x="295021" y="25527"/>
                    <a:pt x="281178" y="13843"/>
                  </a:cubicBezTo>
                  <a:cubicBezTo>
                    <a:pt x="269875" y="4318"/>
                    <a:pt x="253365" y="0"/>
                    <a:pt x="235712" y="2032"/>
                  </a:cubicBezTo>
                  <a:cubicBezTo>
                    <a:pt x="220853" y="3683"/>
                    <a:pt x="206883" y="9271"/>
                    <a:pt x="192786" y="15367"/>
                  </a:cubicBezTo>
                  <a:cubicBezTo>
                    <a:pt x="140970" y="37592"/>
                    <a:pt x="82296" y="66548"/>
                    <a:pt x="39624" y="113284"/>
                  </a:cubicBezTo>
                  <a:cubicBezTo>
                    <a:pt x="38100" y="114935"/>
                    <a:pt x="36449" y="116713"/>
                    <a:pt x="34544" y="118745"/>
                  </a:cubicBezTo>
                  <a:cubicBezTo>
                    <a:pt x="20828" y="133350"/>
                    <a:pt x="2032" y="153289"/>
                    <a:pt x="889" y="171323"/>
                  </a:cubicBezTo>
                  <a:cubicBezTo>
                    <a:pt x="0" y="185039"/>
                    <a:pt x="7747" y="197993"/>
                    <a:pt x="20828" y="204089"/>
                  </a:cubicBezTo>
                  <a:cubicBezTo>
                    <a:pt x="25527" y="206248"/>
                    <a:pt x="30353" y="207391"/>
                    <a:pt x="35052" y="207391"/>
                  </a:cubicBezTo>
                  <a:cubicBezTo>
                    <a:pt x="39624" y="207391"/>
                    <a:pt x="44069" y="206248"/>
                    <a:pt x="48133" y="204343"/>
                  </a:cubicBezTo>
                  <a:cubicBezTo>
                    <a:pt x="86995" y="245110"/>
                    <a:pt x="133604" y="277622"/>
                    <a:pt x="178689" y="309118"/>
                  </a:cubicBezTo>
                  <a:lnTo>
                    <a:pt x="203835" y="326644"/>
                  </a:lnTo>
                  <a:cubicBezTo>
                    <a:pt x="203835" y="326644"/>
                    <a:pt x="203835" y="326771"/>
                    <a:pt x="203835" y="326771"/>
                  </a:cubicBezTo>
                  <a:lnTo>
                    <a:pt x="203962" y="326771"/>
                  </a:lnTo>
                  <a:lnTo>
                    <a:pt x="346837" y="426212"/>
                  </a:lnTo>
                  <a:cubicBezTo>
                    <a:pt x="348742" y="427482"/>
                    <a:pt x="350901" y="428244"/>
                    <a:pt x="353060" y="428244"/>
                  </a:cubicBezTo>
                  <a:cubicBezTo>
                    <a:pt x="355219" y="428244"/>
                    <a:pt x="357378" y="427609"/>
                    <a:pt x="359156" y="426339"/>
                  </a:cubicBezTo>
                  <a:cubicBezTo>
                    <a:pt x="362966" y="423799"/>
                    <a:pt x="364744" y="419227"/>
                    <a:pt x="363728" y="414782"/>
                  </a:cubicBezTo>
                  <a:close/>
                  <a:moveTo>
                    <a:pt x="26162" y="193167"/>
                  </a:moveTo>
                  <a:cubicBezTo>
                    <a:pt x="17780" y="189230"/>
                    <a:pt x="12700" y="180975"/>
                    <a:pt x="13208" y="172339"/>
                  </a:cubicBezTo>
                  <a:cubicBezTo>
                    <a:pt x="14097" y="158750"/>
                    <a:pt x="32512" y="139065"/>
                    <a:pt x="43561" y="127381"/>
                  </a:cubicBezTo>
                  <a:cubicBezTo>
                    <a:pt x="45466" y="125349"/>
                    <a:pt x="47244" y="123444"/>
                    <a:pt x="48768" y="121793"/>
                  </a:cubicBezTo>
                  <a:cubicBezTo>
                    <a:pt x="89916" y="76708"/>
                    <a:pt x="147193" y="48514"/>
                    <a:pt x="197739" y="26797"/>
                  </a:cubicBezTo>
                  <a:cubicBezTo>
                    <a:pt x="210947" y="21082"/>
                    <a:pt x="223901" y="15875"/>
                    <a:pt x="237236" y="14478"/>
                  </a:cubicBezTo>
                  <a:cubicBezTo>
                    <a:pt x="239649" y="14224"/>
                    <a:pt x="241935" y="14097"/>
                    <a:pt x="244348" y="14097"/>
                  </a:cubicBezTo>
                  <a:cubicBezTo>
                    <a:pt x="255905" y="14097"/>
                    <a:pt x="266192" y="17399"/>
                    <a:pt x="273431" y="23495"/>
                  </a:cubicBezTo>
                  <a:cubicBezTo>
                    <a:pt x="282956" y="31496"/>
                    <a:pt x="286639" y="45339"/>
                    <a:pt x="281813" y="54991"/>
                  </a:cubicBezTo>
                  <a:cubicBezTo>
                    <a:pt x="278003" y="62484"/>
                    <a:pt x="269621" y="68199"/>
                    <a:pt x="256159" y="72517"/>
                  </a:cubicBezTo>
                  <a:cubicBezTo>
                    <a:pt x="253619" y="73279"/>
                    <a:pt x="251079" y="74041"/>
                    <a:pt x="248539" y="74803"/>
                  </a:cubicBezTo>
                  <a:cubicBezTo>
                    <a:pt x="238887" y="77597"/>
                    <a:pt x="228981" y="80391"/>
                    <a:pt x="220345" y="86487"/>
                  </a:cubicBezTo>
                  <a:cubicBezTo>
                    <a:pt x="217043" y="88900"/>
                    <a:pt x="213995" y="91567"/>
                    <a:pt x="211074" y="94234"/>
                  </a:cubicBezTo>
                  <a:cubicBezTo>
                    <a:pt x="205232" y="99441"/>
                    <a:pt x="199644" y="104521"/>
                    <a:pt x="193421" y="104902"/>
                  </a:cubicBezTo>
                  <a:cubicBezTo>
                    <a:pt x="189230" y="105156"/>
                    <a:pt x="184785" y="103378"/>
                    <a:pt x="180086" y="101600"/>
                  </a:cubicBezTo>
                  <a:cubicBezTo>
                    <a:pt x="174117" y="99314"/>
                    <a:pt x="167259" y="96647"/>
                    <a:pt x="159893" y="97663"/>
                  </a:cubicBezTo>
                  <a:cubicBezTo>
                    <a:pt x="146812" y="99568"/>
                    <a:pt x="140335" y="110744"/>
                    <a:pt x="134493" y="120650"/>
                  </a:cubicBezTo>
                  <a:cubicBezTo>
                    <a:pt x="130556" y="127254"/>
                    <a:pt x="127000" y="133604"/>
                    <a:pt x="121793" y="137033"/>
                  </a:cubicBezTo>
                  <a:cubicBezTo>
                    <a:pt x="116332" y="140716"/>
                    <a:pt x="108839" y="141351"/>
                    <a:pt x="100965" y="142113"/>
                  </a:cubicBezTo>
                  <a:cubicBezTo>
                    <a:pt x="91567" y="142875"/>
                    <a:pt x="81788" y="143764"/>
                    <a:pt x="73660" y="149860"/>
                  </a:cubicBezTo>
                  <a:cubicBezTo>
                    <a:pt x="65532" y="155829"/>
                    <a:pt x="61849" y="164592"/>
                    <a:pt x="58293" y="173101"/>
                  </a:cubicBezTo>
                  <a:cubicBezTo>
                    <a:pt x="55499" y="179705"/>
                    <a:pt x="52832" y="186055"/>
                    <a:pt x="48387" y="190246"/>
                  </a:cubicBezTo>
                  <a:cubicBezTo>
                    <a:pt x="42418" y="195834"/>
                    <a:pt x="34290" y="196977"/>
                    <a:pt x="26416" y="193294"/>
                  </a:cubicBezTo>
                  <a:close/>
                  <a:moveTo>
                    <a:pt x="185801" y="299212"/>
                  </a:moveTo>
                  <a:cubicBezTo>
                    <a:pt x="159766" y="281051"/>
                    <a:pt x="133350" y="262509"/>
                    <a:pt x="108204" y="242443"/>
                  </a:cubicBezTo>
                  <a:cubicBezTo>
                    <a:pt x="119634" y="234315"/>
                    <a:pt x="133731" y="230124"/>
                    <a:pt x="147828" y="231267"/>
                  </a:cubicBezTo>
                  <a:cubicBezTo>
                    <a:pt x="165227" y="232664"/>
                    <a:pt x="181610" y="242062"/>
                    <a:pt x="191516" y="256413"/>
                  </a:cubicBezTo>
                  <a:cubicBezTo>
                    <a:pt x="203200" y="273050"/>
                    <a:pt x="205359" y="294386"/>
                    <a:pt x="204851" y="312547"/>
                  </a:cubicBezTo>
                  <a:lnTo>
                    <a:pt x="185801" y="299212"/>
                  </a:lnTo>
                  <a:close/>
                  <a:moveTo>
                    <a:pt x="216662" y="320802"/>
                  </a:moveTo>
                  <a:cubicBezTo>
                    <a:pt x="218059" y="299466"/>
                    <a:pt x="216916" y="271399"/>
                    <a:pt x="201422" y="249428"/>
                  </a:cubicBezTo>
                  <a:cubicBezTo>
                    <a:pt x="189357" y="232283"/>
                    <a:pt x="169672" y="220853"/>
                    <a:pt x="148717" y="219202"/>
                  </a:cubicBezTo>
                  <a:cubicBezTo>
                    <a:pt x="130810" y="217678"/>
                    <a:pt x="112522" y="223393"/>
                    <a:pt x="98298" y="234569"/>
                  </a:cubicBezTo>
                  <a:cubicBezTo>
                    <a:pt x="84201" y="222758"/>
                    <a:pt x="70612" y="210439"/>
                    <a:pt x="58039" y="197231"/>
                  </a:cubicBezTo>
                  <a:cubicBezTo>
                    <a:pt x="63246" y="191516"/>
                    <a:pt x="66294" y="184658"/>
                    <a:pt x="69088" y="177927"/>
                  </a:cubicBezTo>
                  <a:cubicBezTo>
                    <a:pt x="72136" y="170688"/>
                    <a:pt x="75057" y="163703"/>
                    <a:pt x="80391" y="159766"/>
                  </a:cubicBezTo>
                  <a:cubicBezTo>
                    <a:pt x="85725" y="155829"/>
                    <a:pt x="93472" y="155067"/>
                    <a:pt x="101600" y="154305"/>
                  </a:cubicBezTo>
                  <a:cubicBezTo>
                    <a:pt x="110744" y="153543"/>
                    <a:pt x="120015" y="152654"/>
                    <a:pt x="128270" y="147193"/>
                  </a:cubicBezTo>
                  <a:cubicBezTo>
                    <a:pt x="135763" y="142113"/>
                    <a:pt x="140335" y="134366"/>
                    <a:pt x="144653" y="126873"/>
                  </a:cubicBezTo>
                  <a:cubicBezTo>
                    <a:pt x="149606" y="118364"/>
                    <a:pt x="153924" y="110871"/>
                    <a:pt x="161290" y="109855"/>
                  </a:cubicBezTo>
                  <a:cubicBezTo>
                    <a:pt x="165481" y="109220"/>
                    <a:pt x="170307" y="111125"/>
                    <a:pt x="175387" y="113030"/>
                  </a:cubicBezTo>
                  <a:cubicBezTo>
                    <a:pt x="180848" y="115189"/>
                    <a:pt x="187071" y="117602"/>
                    <a:pt x="193929" y="117094"/>
                  </a:cubicBezTo>
                  <a:cubicBezTo>
                    <a:pt x="204470" y="116459"/>
                    <a:pt x="212217" y="109474"/>
                    <a:pt x="219075" y="103378"/>
                  </a:cubicBezTo>
                  <a:cubicBezTo>
                    <a:pt x="221869" y="100838"/>
                    <a:pt x="224536" y="98425"/>
                    <a:pt x="227330" y="96520"/>
                  </a:cubicBezTo>
                  <a:cubicBezTo>
                    <a:pt x="234315" y="91567"/>
                    <a:pt x="242824" y="89154"/>
                    <a:pt x="251841" y="86614"/>
                  </a:cubicBezTo>
                  <a:cubicBezTo>
                    <a:pt x="254508" y="85852"/>
                    <a:pt x="257175" y="85090"/>
                    <a:pt x="259842" y="84201"/>
                  </a:cubicBezTo>
                  <a:cubicBezTo>
                    <a:pt x="264922" y="82550"/>
                    <a:pt x="269494" y="80772"/>
                    <a:pt x="273431" y="78613"/>
                  </a:cubicBezTo>
                  <a:lnTo>
                    <a:pt x="351282" y="414528"/>
                  </a:lnTo>
                  <a:lnTo>
                    <a:pt x="216789" y="320802"/>
                  </a:lnTo>
                  <a:close/>
                </a:path>
              </a:pathLst>
            </a:custGeom>
            <a:solidFill>
              <a:srgbClr val="FFFFFF"/>
            </a:solidFill>
          </p:spPr>
        </p:sp>
        <p:sp>
          <p:nvSpPr>
            <p:cNvPr name="Freeform 5" id="5"/>
            <p:cNvSpPr/>
            <p:nvPr/>
          </p:nvSpPr>
          <p:spPr>
            <a:xfrm flipH="false" flipV="false" rot="0">
              <a:off x="266319" y="160655"/>
              <a:ext cx="80391" cy="76581"/>
            </a:xfrm>
            <a:custGeom>
              <a:avLst/>
              <a:gdLst/>
              <a:ahLst/>
              <a:cxnLst/>
              <a:rect r="r" b="b" t="t" l="l"/>
              <a:pathLst>
                <a:path h="76581" w="80391">
                  <a:moveTo>
                    <a:pt x="62484" y="11303"/>
                  </a:moveTo>
                  <a:cubicBezTo>
                    <a:pt x="55753" y="3810"/>
                    <a:pt x="45085" y="0"/>
                    <a:pt x="33909" y="1143"/>
                  </a:cubicBezTo>
                  <a:cubicBezTo>
                    <a:pt x="22352" y="2286"/>
                    <a:pt x="12319" y="8382"/>
                    <a:pt x="7112" y="17272"/>
                  </a:cubicBezTo>
                  <a:cubicBezTo>
                    <a:pt x="0" y="29337"/>
                    <a:pt x="1016" y="45720"/>
                    <a:pt x="9652" y="57785"/>
                  </a:cubicBezTo>
                  <a:cubicBezTo>
                    <a:pt x="17399" y="68580"/>
                    <a:pt x="30607" y="75565"/>
                    <a:pt x="45085" y="76454"/>
                  </a:cubicBezTo>
                  <a:cubicBezTo>
                    <a:pt x="45974" y="76454"/>
                    <a:pt x="46863" y="76581"/>
                    <a:pt x="47625" y="76581"/>
                  </a:cubicBezTo>
                  <a:cubicBezTo>
                    <a:pt x="59055" y="76581"/>
                    <a:pt x="68580" y="72009"/>
                    <a:pt x="73406" y="64135"/>
                  </a:cubicBezTo>
                  <a:cubicBezTo>
                    <a:pt x="80391" y="52705"/>
                    <a:pt x="75438" y="38608"/>
                    <a:pt x="72644" y="30988"/>
                  </a:cubicBezTo>
                  <a:cubicBezTo>
                    <a:pt x="70358" y="24511"/>
                    <a:pt x="67818" y="17272"/>
                    <a:pt x="62484" y="11303"/>
                  </a:cubicBezTo>
                  <a:close/>
                  <a:moveTo>
                    <a:pt x="62992" y="57658"/>
                  </a:moveTo>
                  <a:cubicBezTo>
                    <a:pt x="59690" y="62992"/>
                    <a:pt x="51943" y="64516"/>
                    <a:pt x="45720" y="64135"/>
                  </a:cubicBezTo>
                  <a:cubicBezTo>
                    <a:pt x="34925" y="63500"/>
                    <a:pt x="25146" y="58420"/>
                    <a:pt x="19558" y="50546"/>
                  </a:cubicBezTo>
                  <a:cubicBezTo>
                    <a:pt x="13716" y="42418"/>
                    <a:pt x="12954" y="31242"/>
                    <a:pt x="17653" y="23241"/>
                  </a:cubicBezTo>
                  <a:cubicBezTo>
                    <a:pt x="20955" y="17780"/>
                    <a:pt x="27559" y="13843"/>
                    <a:pt x="35179" y="13081"/>
                  </a:cubicBezTo>
                  <a:cubicBezTo>
                    <a:pt x="42545" y="12319"/>
                    <a:pt x="49403" y="14605"/>
                    <a:pt x="53467" y="19304"/>
                  </a:cubicBezTo>
                  <a:cubicBezTo>
                    <a:pt x="57150" y="23368"/>
                    <a:pt x="59182" y="29210"/>
                    <a:pt x="61214" y="34925"/>
                  </a:cubicBezTo>
                  <a:cubicBezTo>
                    <a:pt x="64008" y="42799"/>
                    <a:pt x="66675" y="51689"/>
                    <a:pt x="62992" y="57531"/>
                  </a:cubicBezTo>
                  <a:close/>
                </a:path>
              </a:pathLst>
            </a:custGeom>
            <a:solidFill>
              <a:srgbClr val="FFFFFF"/>
            </a:solidFill>
          </p:spPr>
        </p:sp>
        <p:sp>
          <p:nvSpPr>
            <p:cNvPr name="Freeform 6" id="6"/>
            <p:cNvSpPr/>
            <p:nvPr/>
          </p:nvSpPr>
          <p:spPr>
            <a:xfrm flipH="false" flipV="false" rot="0">
              <a:off x="164084" y="220853"/>
              <a:ext cx="55245" cy="49784"/>
            </a:xfrm>
            <a:custGeom>
              <a:avLst/>
              <a:gdLst/>
              <a:ahLst/>
              <a:cxnLst/>
              <a:rect r="r" b="b" t="t" l="l"/>
              <a:pathLst>
                <a:path h="49784" w="55245">
                  <a:moveTo>
                    <a:pt x="30099" y="0"/>
                  </a:moveTo>
                  <a:lnTo>
                    <a:pt x="30226" y="6985"/>
                  </a:lnTo>
                  <a:lnTo>
                    <a:pt x="25273" y="1651"/>
                  </a:lnTo>
                  <a:cubicBezTo>
                    <a:pt x="19304" y="7239"/>
                    <a:pt x="13716" y="13462"/>
                    <a:pt x="8763" y="20066"/>
                  </a:cubicBezTo>
                  <a:cubicBezTo>
                    <a:pt x="6604" y="22987"/>
                    <a:pt x="0" y="31623"/>
                    <a:pt x="3683" y="40640"/>
                  </a:cubicBezTo>
                  <a:cubicBezTo>
                    <a:pt x="5334" y="44577"/>
                    <a:pt x="8636" y="47498"/>
                    <a:pt x="12954" y="48895"/>
                  </a:cubicBezTo>
                  <a:cubicBezTo>
                    <a:pt x="14732" y="49530"/>
                    <a:pt x="16764" y="49784"/>
                    <a:pt x="18669" y="49784"/>
                  </a:cubicBezTo>
                  <a:cubicBezTo>
                    <a:pt x="22479" y="49784"/>
                    <a:pt x="26289" y="48768"/>
                    <a:pt x="29464" y="46736"/>
                  </a:cubicBezTo>
                  <a:cubicBezTo>
                    <a:pt x="31623" y="45339"/>
                    <a:pt x="33401" y="43815"/>
                    <a:pt x="35052" y="42418"/>
                  </a:cubicBezTo>
                  <a:cubicBezTo>
                    <a:pt x="36195" y="41402"/>
                    <a:pt x="37211" y="40513"/>
                    <a:pt x="38481" y="39624"/>
                  </a:cubicBezTo>
                  <a:cubicBezTo>
                    <a:pt x="40259" y="38354"/>
                    <a:pt x="42037" y="37973"/>
                    <a:pt x="42799" y="38227"/>
                  </a:cubicBezTo>
                  <a:lnTo>
                    <a:pt x="47752" y="40640"/>
                  </a:lnTo>
                  <a:lnTo>
                    <a:pt x="50673" y="35941"/>
                  </a:lnTo>
                  <a:cubicBezTo>
                    <a:pt x="55118" y="28702"/>
                    <a:pt x="55245" y="19304"/>
                    <a:pt x="51054" y="11938"/>
                  </a:cubicBezTo>
                  <a:cubicBezTo>
                    <a:pt x="46863" y="4572"/>
                    <a:pt x="38481" y="0"/>
                    <a:pt x="30099" y="127"/>
                  </a:cubicBezTo>
                  <a:close/>
                  <a:moveTo>
                    <a:pt x="41656" y="25908"/>
                  </a:moveTo>
                  <a:cubicBezTo>
                    <a:pt x="38227" y="26035"/>
                    <a:pt x="34798" y="27305"/>
                    <a:pt x="31496" y="29591"/>
                  </a:cubicBezTo>
                  <a:cubicBezTo>
                    <a:pt x="29972" y="30734"/>
                    <a:pt x="28448" y="32004"/>
                    <a:pt x="27051" y="33274"/>
                  </a:cubicBezTo>
                  <a:cubicBezTo>
                    <a:pt x="25654" y="34544"/>
                    <a:pt x="24384" y="35687"/>
                    <a:pt x="23114" y="36449"/>
                  </a:cubicBezTo>
                  <a:cubicBezTo>
                    <a:pt x="21336" y="37592"/>
                    <a:pt x="18669" y="37973"/>
                    <a:pt x="16764" y="37338"/>
                  </a:cubicBezTo>
                  <a:cubicBezTo>
                    <a:pt x="15494" y="36957"/>
                    <a:pt x="15113" y="36322"/>
                    <a:pt x="15113" y="36068"/>
                  </a:cubicBezTo>
                  <a:cubicBezTo>
                    <a:pt x="14732" y="35052"/>
                    <a:pt x="14605" y="32766"/>
                    <a:pt x="18542" y="27432"/>
                  </a:cubicBezTo>
                  <a:cubicBezTo>
                    <a:pt x="22606" y="22098"/>
                    <a:pt x="27051" y="16891"/>
                    <a:pt x="32004" y="12319"/>
                  </a:cubicBezTo>
                  <a:cubicBezTo>
                    <a:pt x="35560" y="12700"/>
                    <a:pt x="38862" y="14859"/>
                    <a:pt x="40513" y="17907"/>
                  </a:cubicBezTo>
                  <a:cubicBezTo>
                    <a:pt x="41910" y="20320"/>
                    <a:pt x="42291" y="23241"/>
                    <a:pt x="41783" y="25908"/>
                  </a:cubicBezTo>
                  <a:close/>
                </a:path>
              </a:pathLst>
            </a:custGeom>
            <a:solidFill>
              <a:srgbClr val="FFFFFF"/>
            </a:solidFill>
          </p:spPr>
        </p:sp>
        <p:sp>
          <p:nvSpPr>
            <p:cNvPr name="Freeform 7" id="7"/>
            <p:cNvSpPr/>
            <p:nvPr/>
          </p:nvSpPr>
          <p:spPr>
            <a:xfrm flipH="false" flipV="false" rot="0">
              <a:off x="291592" y="247269"/>
              <a:ext cx="67056" cy="56769"/>
            </a:xfrm>
            <a:custGeom>
              <a:avLst/>
              <a:gdLst/>
              <a:ahLst/>
              <a:cxnLst/>
              <a:rect r="r" b="b" t="t" l="l"/>
              <a:pathLst>
                <a:path h="56769" w="67056">
                  <a:moveTo>
                    <a:pt x="45085" y="17526"/>
                  </a:moveTo>
                  <a:cubicBezTo>
                    <a:pt x="42291" y="16764"/>
                    <a:pt x="39243" y="15875"/>
                    <a:pt x="37719" y="14097"/>
                  </a:cubicBezTo>
                  <a:cubicBezTo>
                    <a:pt x="37211" y="13462"/>
                    <a:pt x="36576" y="12319"/>
                    <a:pt x="36068" y="11176"/>
                  </a:cubicBezTo>
                  <a:cubicBezTo>
                    <a:pt x="35560" y="10033"/>
                    <a:pt x="34798" y="8636"/>
                    <a:pt x="34036" y="7493"/>
                  </a:cubicBezTo>
                  <a:cubicBezTo>
                    <a:pt x="30734" y="2540"/>
                    <a:pt x="25527" y="0"/>
                    <a:pt x="20574" y="1270"/>
                  </a:cubicBezTo>
                  <a:cubicBezTo>
                    <a:pt x="11938" y="3429"/>
                    <a:pt x="11811" y="12827"/>
                    <a:pt x="11684" y="17907"/>
                  </a:cubicBezTo>
                  <a:lnTo>
                    <a:pt x="11684" y="19177"/>
                  </a:lnTo>
                  <a:cubicBezTo>
                    <a:pt x="11557" y="24511"/>
                    <a:pt x="8128" y="29845"/>
                    <a:pt x="3302" y="32131"/>
                  </a:cubicBezTo>
                  <a:lnTo>
                    <a:pt x="4191" y="34036"/>
                  </a:lnTo>
                  <a:cubicBezTo>
                    <a:pt x="1016" y="39497"/>
                    <a:pt x="0" y="46990"/>
                    <a:pt x="4699" y="52324"/>
                  </a:cubicBezTo>
                  <a:cubicBezTo>
                    <a:pt x="7493" y="55499"/>
                    <a:pt x="11176" y="56769"/>
                    <a:pt x="14986" y="56769"/>
                  </a:cubicBezTo>
                  <a:cubicBezTo>
                    <a:pt x="18923" y="56769"/>
                    <a:pt x="22987" y="55372"/>
                    <a:pt x="26289" y="53340"/>
                  </a:cubicBezTo>
                  <a:cubicBezTo>
                    <a:pt x="27559" y="52451"/>
                    <a:pt x="28829" y="51562"/>
                    <a:pt x="30099" y="50673"/>
                  </a:cubicBezTo>
                  <a:cubicBezTo>
                    <a:pt x="32639" y="48895"/>
                    <a:pt x="34798" y="47244"/>
                    <a:pt x="36957" y="46863"/>
                  </a:cubicBezTo>
                  <a:cubicBezTo>
                    <a:pt x="38608" y="46609"/>
                    <a:pt x="40640" y="46990"/>
                    <a:pt x="42926" y="47371"/>
                  </a:cubicBezTo>
                  <a:cubicBezTo>
                    <a:pt x="44196" y="47625"/>
                    <a:pt x="45593" y="47879"/>
                    <a:pt x="46863" y="48006"/>
                  </a:cubicBezTo>
                  <a:cubicBezTo>
                    <a:pt x="54229" y="48895"/>
                    <a:pt x="60325" y="46228"/>
                    <a:pt x="63246" y="41148"/>
                  </a:cubicBezTo>
                  <a:cubicBezTo>
                    <a:pt x="67056" y="34417"/>
                    <a:pt x="63627" y="26543"/>
                    <a:pt x="58420" y="22733"/>
                  </a:cubicBezTo>
                  <a:cubicBezTo>
                    <a:pt x="54483" y="19812"/>
                    <a:pt x="50165" y="18669"/>
                    <a:pt x="46228" y="17653"/>
                  </a:cubicBezTo>
                  <a:lnTo>
                    <a:pt x="45085" y="17399"/>
                  </a:lnTo>
                  <a:close/>
                  <a:moveTo>
                    <a:pt x="52705" y="35306"/>
                  </a:moveTo>
                  <a:cubicBezTo>
                    <a:pt x="52578" y="35687"/>
                    <a:pt x="50927" y="36322"/>
                    <a:pt x="48387" y="36068"/>
                  </a:cubicBezTo>
                  <a:cubicBezTo>
                    <a:pt x="47371" y="35941"/>
                    <a:pt x="46228" y="35814"/>
                    <a:pt x="45212" y="35560"/>
                  </a:cubicBezTo>
                  <a:cubicBezTo>
                    <a:pt x="42164" y="35052"/>
                    <a:pt x="38862" y="34417"/>
                    <a:pt x="35052" y="35052"/>
                  </a:cubicBezTo>
                  <a:cubicBezTo>
                    <a:pt x="30099" y="35941"/>
                    <a:pt x="26416" y="38608"/>
                    <a:pt x="23114" y="41021"/>
                  </a:cubicBezTo>
                  <a:cubicBezTo>
                    <a:pt x="22098" y="41783"/>
                    <a:pt x="21082" y="42545"/>
                    <a:pt x="19939" y="43180"/>
                  </a:cubicBezTo>
                  <a:cubicBezTo>
                    <a:pt x="17145" y="44958"/>
                    <a:pt x="14478" y="44958"/>
                    <a:pt x="13970" y="44450"/>
                  </a:cubicBezTo>
                  <a:cubicBezTo>
                    <a:pt x="13462" y="43942"/>
                    <a:pt x="13716" y="41783"/>
                    <a:pt x="15367" y="39624"/>
                  </a:cubicBezTo>
                  <a:cubicBezTo>
                    <a:pt x="16383" y="38227"/>
                    <a:pt x="17526" y="37084"/>
                    <a:pt x="18669" y="35941"/>
                  </a:cubicBezTo>
                  <a:cubicBezTo>
                    <a:pt x="20574" y="33909"/>
                    <a:pt x="22733" y="31623"/>
                    <a:pt x="24384" y="28829"/>
                  </a:cubicBezTo>
                  <a:lnTo>
                    <a:pt x="22479" y="27813"/>
                  </a:lnTo>
                  <a:cubicBezTo>
                    <a:pt x="23368" y="25273"/>
                    <a:pt x="23876" y="22606"/>
                    <a:pt x="24003" y="19812"/>
                  </a:cubicBezTo>
                  <a:lnTo>
                    <a:pt x="24003" y="18288"/>
                  </a:lnTo>
                  <a:cubicBezTo>
                    <a:pt x="24003" y="17399"/>
                    <a:pt x="24003" y="16002"/>
                    <a:pt x="24130" y="14859"/>
                  </a:cubicBezTo>
                  <a:cubicBezTo>
                    <a:pt x="24511" y="15494"/>
                    <a:pt x="24765" y="16129"/>
                    <a:pt x="25146" y="16764"/>
                  </a:cubicBezTo>
                  <a:cubicBezTo>
                    <a:pt x="25908" y="18415"/>
                    <a:pt x="26924" y="20193"/>
                    <a:pt x="28321" y="21971"/>
                  </a:cubicBezTo>
                  <a:cubicBezTo>
                    <a:pt x="32004" y="26416"/>
                    <a:pt x="37338" y="28321"/>
                    <a:pt x="42037" y="29464"/>
                  </a:cubicBezTo>
                  <a:lnTo>
                    <a:pt x="43307" y="29718"/>
                  </a:lnTo>
                  <a:cubicBezTo>
                    <a:pt x="46355" y="30480"/>
                    <a:pt x="49276" y="31242"/>
                    <a:pt x="51054" y="32639"/>
                  </a:cubicBezTo>
                  <a:cubicBezTo>
                    <a:pt x="52197" y="33528"/>
                    <a:pt x="52705" y="35052"/>
                    <a:pt x="52578" y="35306"/>
                  </a:cubicBezTo>
                  <a:close/>
                </a:path>
              </a:pathLst>
            </a:custGeom>
            <a:solidFill>
              <a:srgbClr val="FFFFFF"/>
            </a:solidFill>
          </p:spPr>
        </p:sp>
        <p:sp>
          <p:nvSpPr>
            <p:cNvPr name="Freeform 8" id="8"/>
            <p:cNvSpPr/>
            <p:nvPr/>
          </p:nvSpPr>
          <p:spPr>
            <a:xfrm flipH="false" flipV="false" rot="0">
              <a:off x="314071" y="316992"/>
              <a:ext cx="61214" cy="81915"/>
            </a:xfrm>
            <a:custGeom>
              <a:avLst/>
              <a:gdLst/>
              <a:ahLst/>
              <a:cxnLst/>
              <a:rect r="r" b="b" t="t" l="l"/>
              <a:pathLst>
                <a:path h="81915" w="61214">
                  <a:moveTo>
                    <a:pt x="24511" y="6731"/>
                  </a:moveTo>
                  <a:cubicBezTo>
                    <a:pt x="9017" y="17145"/>
                    <a:pt x="0" y="51435"/>
                    <a:pt x="8382" y="67818"/>
                  </a:cubicBezTo>
                  <a:lnTo>
                    <a:pt x="8382" y="67818"/>
                  </a:lnTo>
                  <a:cubicBezTo>
                    <a:pt x="12065" y="75057"/>
                    <a:pt x="19431" y="80391"/>
                    <a:pt x="27432" y="81661"/>
                  </a:cubicBezTo>
                  <a:cubicBezTo>
                    <a:pt x="28702" y="81915"/>
                    <a:pt x="30099" y="81915"/>
                    <a:pt x="31369" y="81915"/>
                  </a:cubicBezTo>
                  <a:cubicBezTo>
                    <a:pt x="38227" y="81915"/>
                    <a:pt x="44958" y="79248"/>
                    <a:pt x="49911" y="74422"/>
                  </a:cubicBezTo>
                  <a:cubicBezTo>
                    <a:pt x="58801" y="65786"/>
                    <a:pt x="59817" y="52578"/>
                    <a:pt x="60452" y="43815"/>
                  </a:cubicBezTo>
                  <a:cubicBezTo>
                    <a:pt x="61214" y="34163"/>
                    <a:pt x="58674" y="11684"/>
                    <a:pt x="46101" y="4318"/>
                  </a:cubicBezTo>
                  <a:cubicBezTo>
                    <a:pt x="41656" y="1778"/>
                    <a:pt x="34290" y="0"/>
                    <a:pt x="24511" y="6604"/>
                  </a:cubicBezTo>
                  <a:close/>
                  <a:moveTo>
                    <a:pt x="40005" y="14986"/>
                  </a:moveTo>
                  <a:cubicBezTo>
                    <a:pt x="45593" y="18288"/>
                    <a:pt x="49149" y="32893"/>
                    <a:pt x="48387" y="42926"/>
                  </a:cubicBezTo>
                  <a:cubicBezTo>
                    <a:pt x="47625" y="52070"/>
                    <a:pt x="46609" y="60706"/>
                    <a:pt x="41529" y="65786"/>
                  </a:cubicBezTo>
                  <a:cubicBezTo>
                    <a:pt x="38481" y="68834"/>
                    <a:pt x="33909" y="70231"/>
                    <a:pt x="29591" y="69596"/>
                  </a:cubicBezTo>
                  <a:cubicBezTo>
                    <a:pt x="25273" y="68961"/>
                    <a:pt x="21336" y="66040"/>
                    <a:pt x="19431" y="62230"/>
                  </a:cubicBezTo>
                  <a:cubicBezTo>
                    <a:pt x="13843" y="51308"/>
                    <a:pt x="21209" y="23749"/>
                    <a:pt x="31496" y="16891"/>
                  </a:cubicBezTo>
                  <a:cubicBezTo>
                    <a:pt x="37084" y="13208"/>
                    <a:pt x="39370" y="14605"/>
                    <a:pt x="40132" y="14986"/>
                  </a:cubicBezTo>
                  <a:close/>
                </a:path>
              </a:pathLst>
            </a:custGeom>
            <a:solidFill>
              <a:srgbClr val="FFFFFF"/>
            </a:solidFill>
          </p:spPr>
        </p:sp>
        <p:sp>
          <p:nvSpPr>
            <p:cNvPr name="Freeform 9" id="9"/>
            <p:cNvSpPr/>
            <p:nvPr/>
          </p:nvSpPr>
          <p:spPr>
            <a:xfrm flipH="false" flipV="false" rot="0">
              <a:off x="353568" y="407797"/>
              <a:ext cx="49149" cy="42799"/>
            </a:xfrm>
            <a:custGeom>
              <a:avLst/>
              <a:gdLst/>
              <a:ahLst/>
              <a:cxnLst/>
              <a:rect r="r" b="b" t="t" l="l"/>
              <a:pathLst>
                <a:path h="42799" w="49149">
                  <a:moveTo>
                    <a:pt x="18923" y="5588"/>
                  </a:moveTo>
                  <a:cubicBezTo>
                    <a:pt x="16256" y="6477"/>
                    <a:pt x="13462" y="7239"/>
                    <a:pt x="10668" y="7620"/>
                  </a:cubicBezTo>
                  <a:lnTo>
                    <a:pt x="0" y="9271"/>
                  </a:lnTo>
                  <a:lnTo>
                    <a:pt x="14478" y="26670"/>
                  </a:lnTo>
                  <a:cubicBezTo>
                    <a:pt x="19177" y="32385"/>
                    <a:pt x="27813" y="42799"/>
                    <a:pt x="40005" y="42799"/>
                  </a:cubicBezTo>
                  <a:cubicBezTo>
                    <a:pt x="40259" y="42799"/>
                    <a:pt x="40513" y="42799"/>
                    <a:pt x="40894" y="42799"/>
                  </a:cubicBezTo>
                  <a:lnTo>
                    <a:pt x="49149" y="42418"/>
                  </a:lnTo>
                  <a:lnTo>
                    <a:pt x="35560" y="3937"/>
                  </a:lnTo>
                  <a:lnTo>
                    <a:pt x="34163" y="2794"/>
                  </a:lnTo>
                  <a:cubicBezTo>
                    <a:pt x="30988" y="254"/>
                    <a:pt x="26543" y="0"/>
                    <a:pt x="22733" y="2159"/>
                  </a:cubicBezTo>
                  <a:cubicBezTo>
                    <a:pt x="21209" y="3048"/>
                    <a:pt x="19939" y="4191"/>
                    <a:pt x="18923" y="5588"/>
                  </a:cubicBezTo>
                  <a:close/>
                  <a:moveTo>
                    <a:pt x="29337" y="10922"/>
                  </a:moveTo>
                  <a:cubicBezTo>
                    <a:pt x="29337" y="11303"/>
                    <a:pt x="29337" y="11557"/>
                    <a:pt x="29210" y="11938"/>
                  </a:cubicBezTo>
                  <a:lnTo>
                    <a:pt x="28702" y="11049"/>
                  </a:lnTo>
                  <a:lnTo>
                    <a:pt x="29210" y="11049"/>
                  </a:lnTo>
                  <a:close/>
                  <a:moveTo>
                    <a:pt x="26670" y="15748"/>
                  </a:moveTo>
                  <a:lnTo>
                    <a:pt x="30226" y="25908"/>
                  </a:lnTo>
                  <a:cubicBezTo>
                    <a:pt x="28067" y="23876"/>
                    <a:pt x="25908" y="21463"/>
                    <a:pt x="23749" y="18923"/>
                  </a:cubicBezTo>
                  <a:lnTo>
                    <a:pt x="22352" y="17272"/>
                  </a:lnTo>
                  <a:cubicBezTo>
                    <a:pt x="23749" y="16764"/>
                    <a:pt x="25146" y="16256"/>
                    <a:pt x="26543" y="15621"/>
                  </a:cubicBezTo>
                  <a:close/>
                </a:path>
              </a:pathLst>
            </a:custGeom>
            <a:solidFill>
              <a:srgbClr val="FFFFFF"/>
            </a:solidFill>
          </p:spPr>
        </p:sp>
        <p:sp>
          <p:nvSpPr>
            <p:cNvPr name="Freeform 10" id="10"/>
            <p:cNvSpPr/>
            <p:nvPr/>
          </p:nvSpPr>
          <p:spPr>
            <a:xfrm flipH="false" flipV="false" rot="0">
              <a:off x="63500" y="63500"/>
              <a:ext cx="367792" cy="432181"/>
            </a:xfrm>
            <a:custGeom>
              <a:avLst/>
              <a:gdLst/>
              <a:ahLst/>
              <a:cxnLst/>
              <a:rect r="r" b="b" t="t" l="l"/>
              <a:pathLst>
                <a:path h="432181" w="367792">
                  <a:moveTo>
                    <a:pt x="0" y="432181"/>
                  </a:moveTo>
                  <a:lnTo>
                    <a:pt x="367792" y="432181"/>
                  </a:lnTo>
                  <a:lnTo>
                    <a:pt x="367792" y="0"/>
                  </a:lnTo>
                  <a:lnTo>
                    <a:pt x="0" y="0"/>
                  </a:lnTo>
                  <a:close/>
                </a:path>
              </a:pathLst>
            </a:custGeom>
            <a:solidFill>
              <a:srgbClr val="000000">
                <a:alpha val="0"/>
              </a:srgbClr>
            </a:solidFill>
          </p:spPr>
        </p:sp>
      </p:grpSp>
      <p:sp>
        <p:nvSpPr>
          <p:cNvPr name="TextBox 11" id="11"/>
          <p:cNvSpPr txBox="true"/>
          <p:nvPr/>
        </p:nvSpPr>
        <p:spPr>
          <a:xfrm rot="0">
            <a:off x="8231696" y="989324"/>
            <a:ext cx="1885902" cy="406327"/>
          </a:xfrm>
          <a:prstGeom prst="rect">
            <a:avLst/>
          </a:prstGeom>
        </p:spPr>
        <p:txBody>
          <a:bodyPr anchor="t" rtlCol="false" tIns="0" lIns="0" bIns="0" rIns="0">
            <a:spAutoFit/>
          </a:bodyPr>
          <a:lstStyle/>
          <a:p>
            <a:pPr algn="l">
              <a:lnSpc>
                <a:spcPts val="3447"/>
              </a:lnSpc>
            </a:pPr>
            <a:r>
              <a:rPr lang="en-US" sz="1999">
                <a:solidFill>
                  <a:srgbClr val="FFFFFF"/>
                </a:solidFill>
                <a:latin typeface="Track"/>
                <a:ea typeface="Track"/>
                <a:cs typeface="Track"/>
                <a:sym typeface="Track"/>
              </a:rPr>
              <a:t>larana pizza</a:t>
            </a:r>
          </a:p>
        </p:txBody>
      </p:sp>
      <p:sp>
        <p:nvSpPr>
          <p:cNvPr name="TextBox 12" id="12"/>
          <p:cNvSpPr txBox="true"/>
          <p:nvPr/>
        </p:nvSpPr>
        <p:spPr>
          <a:xfrm rot="0">
            <a:off x="4035095" y="1677429"/>
            <a:ext cx="10422093" cy="2555834"/>
          </a:xfrm>
          <a:prstGeom prst="rect">
            <a:avLst/>
          </a:prstGeom>
        </p:spPr>
        <p:txBody>
          <a:bodyPr anchor="t" rtlCol="false" tIns="0" lIns="0" bIns="0" rIns="0">
            <a:spAutoFit/>
          </a:bodyPr>
          <a:lstStyle/>
          <a:p>
            <a:pPr algn="l">
              <a:lnSpc>
                <a:spcPts val="22411"/>
              </a:lnSpc>
            </a:pPr>
            <a:r>
              <a:rPr lang="en-US" sz="12999">
                <a:solidFill>
                  <a:srgbClr val="F0B92D"/>
                </a:solidFill>
                <a:latin typeface="Track"/>
                <a:ea typeface="Track"/>
                <a:cs typeface="Track"/>
                <a:sym typeface="Track"/>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DAGsyofF5wQ</dc:identifier>
  <dcterms:modified xsi:type="dcterms:W3CDTF">2011-08-01T06:04:30Z</dcterms:modified>
  <cp:revision>1</cp:revision>
  <dc:title>Red and Black Modern Paper Illustrative Pizza Restaurant Presentation.pdf</dc:title>
</cp:coreProperties>
</file>

<file path=docProps/thumbnail.jpeg>
</file>